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4"/>
  </p:notesMasterIdLst>
  <p:handoutMasterIdLst>
    <p:handoutMasterId r:id="rId15"/>
  </p:handoutMasterIdLst>
  <p:sldIdLst>
    <p:sldId id="261" r:id="rId6"/>
    <p:sldId id="277" r:id="rId7"/>
    <p:sldId id="264" r:id="rId8"/>
    <p:sldId id="280" r:id="rId9"/>
    <p:sldId id="281" r:id="rId10"/>
    <p:sldId id="282" r:id="rId11"/>
    <p:sldId id="271" r:id="rId12"/>
    <p:sldId id="270" r:id="rId13"/>
  </p:sldIdLst>
  <p:sldSz cx="9144000" cy="5143500" type="screen16x9"/>
  <p:notesSz cx="6858000" cy="9144000"/>
  <p:defaultTextStyle>
    <a:defPPr>
      <a:defRPr lang="en-US"/>
    </a:defPPr>
    <a:lvl1pPr marL="0" algn="l" defTabSz="623282" rtl="0" eaLnBrk="1" latinLnBrk="0" hangingPunct="1">
      <a:defRPr sz="1227" kern="1200">
        <a:solidFill>
          <a:schemeClr val="tx1"/>
        </a:solidFill>
        <a:latin typeface="+mn-lt"/>
        <a:ea typeface="+mn-ea"/>
        <a:cs typeface="+mn-cs"/>
      </a:defRPr>
    </a:lvl1pPr>
    <a:lvl2pPr marL="311641" algn="l" defTabSz="623282" rtl="0" eaLnBrk="1" latinLnBrk="0" hangingPunct="1">
      <a:defRPr sz="1227" kern="1200">
        <a:solidFill>
          <a:schemeClr val="tx1"/>
        </a:solidFill>
        <a:latin typeface="+mn-lt"/>
        <a:ea typeface="+mn-ea"/>
        <a:cs typeface="+mn-cs"/>
      </a:defRPr>
    </a:lvl2pPr>
    <a:lvl3pPr marL="623282" algn="l" defTabSz="623282" rtl="0" eaLnBrk="1" latinLnBrk="0" hangingPunct="1">
      <a:defRPr sz="1227" kern="1200">
        <a:solidFill>
          <a:schemeClr val="tx1"/>
        </a:solidFill>
        <a:latin typeface="+mn-lt"/>
        <a:ea typeface="+mn-ea"/>
        <a:cs typeface="+mn-cs"/>
      </a:defRPr>
    </a:lvl3pPr>
    <a:lvl4pPr marL="934922" algn="l" defTabSz="623282" rtl="0" eaLnBrk="1" latinLnBrk="0" hangingPunct="1">
      <a:defRPr sz="1227" kern="1200">
        <a:solidFill>
          <a:schemeClr val="tx1"/>
        </a:solidFill>
        <a:latin typeface="+mn-lt"/>
        <a:ea typeface="+mn-ea"/>
        <a:cs typeface="+mn-cs"/>
      </a:defRPr>
    </a:lvl4pPr>
    <a:lvl5pPr marL="1246563" algn="l" defTabSz="623282" rtl="0" eaLnBrk="1" latinLnBrk="0" hangingPunct="1">
      <a:defRPr sz="1227" kern="1200">
        <a:solidFill>
          <a:schemeClr val="tx1"/>
        </a:solidFill>
        <a:latin typeface="+mn-lt"/>
        <a:ea typeface="+mn-ea"/>
        <a:cs typeface="+mn-cs"/>
      </a:defRPr>
    </a:lvl5pPr>
    <a:lvl6pPr marL="1558204" algn="l" defTabSz="623282" rtl="0" eaLnBrk="1" latinLnBrk="0" hangingPunct="1">
      <a:defRPr sz="1227" kern="1200">
        <a:solidFill>
          <a:schemeClr val="tx1"/>
        </a:solidFill>
        <a:latin typeface="+mn-lt"/>
        <a:ea typeface="+mn-ea"/>
        <a:cs typeface="+mn-cs"/>
      </a:defRPr>
    </a:lvl6pPr>
    <a:lvl7pPr marL="1869845" algn="l" defTabSz="623282" rtl="0" eaLnBrk="1" latinLnBrk="0" hangingPunct="1">
      <a:defRPr sz="1227" kern="1200">
        <a:solidFill>
          <a:schemeClr val="tx1"/>
        </a:solidFill>
        <a:latin typeface="+mn-lt"/>
        <a:ea typeface="+mn-ea"/>
        <a:cs typeface="+mn-cs"/>
      </a:defRPr>
    </a:lvl7pPr>
    <a:lvl8pPr marL="2181485" algn="l" defTabSz="623282" rtl="0" eaLnBrk="1" latinLnBrk="0" hangingPunct="1">
      <a:defRPr sz="1227" kern="1200">
        <a:solidFill>
          <a:schemeClr val="tx1"/>
        </a:solidFill>
        <a:latin typeface="+mn-lt"/>
        <a:ea typeface="+mn-ea"/>
        <a:cs typeface="+mn-cs"/>
      </a:defRPr>
    </a:lvl8pPr>
    <a:lvl9pPr marL="2493126" algn="l" defTabSz="623282" rtl="0" eaLnBrk="1" latinLnBrk="0" hangingPunct="1">
      <a:defRPr sz="122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03" userDrawn="1">
          <p15:clr>
            <a:srgbClr val="A4A3A4"/>
          </p15:clr>
        </p15:guide>
        <p15:guide id="2" pos="371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57D3C8-431B-2F66-EE4A-840BE476D552}" v="180" dt="2024-06-28T09:42:38.2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103"/>
        <p:guide pos="3711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 Brown" userId="S::kat.brown@sustrans.org.uk::c9e89b62-8f2a-4c90-a951-c2b8782469f3" providerId="AD" clId="Web-{7B57D3C8-431B-2F66-EE4A-840BE476D552}"/>
    <pc:docChg chg="addSld delSld modSld">
      <pc:chgData name="Kat Brown" userId="S::kat.brown@sustrans.org.uk::c9e89b62-8f2a-4c90-a951-c2b8782469f3" providerId="AD" clId="Web-{7B57D3C8-431B-2F66-EE4A-840BE476D552}" dt="2024-06-28T09:42:38.209" v="178"/>
      <pc:docMkLst>
        <pc:docMk/>
      </pc:docMkLst>
      <pc:sldChg chg="modSp">
        <pc:chgData name="Kat Brown" userId="S::kat.brown@sustrans.org.uk::c9e89b62-8f2a-4c90-a951-c2b8782469f3" providerId="AD" clId="Web-{7B57D3C8-431B-2F66-EE4A-840BE476D552}" dt="2024-06-28T09:42:15.959" v="173"/>
        <pc:sldMkLst>
          <pc:docMk/>
          <pc:sldMk cId="2826044228" sldId="264"/>
        </pc:sldMkLst>
        <pc:graphicFrameChg chg="mod modGraphic">
          <ac:chgData name="Kat Brown" userId="S::kat.brown@sustrans.org.uk::c9e89b62-8f2a-4c90-a951-c2b8782469f3" providerId="AD" clId="Web-{7B57D3C8-431B-2F66-EE4A-840BE476D552}" dt="2024-06-28T09:42:15.959" v="173"/>
          <ac:graphicFrameMkLst>
            <pc:docMk/>
            <pc:sldMk cId="2826044228" sldId="264"/>
            <ac:graphicFrameMk id="8" creationId="{50400C56-0C13-0699-C49F-B5AED5786DAE}"/>
          </ac:graphicFrameMkLst>
        </pc:graphicFrameChg>
      </pc:sldChg>
      <pc:sldChg chg="del">
        <pc:chgData name="Kat Brown" userId="S::kat.brown@sustrans.org.uk::c9e89b62-8f2a-4c90-a951-c2b8782469f3" providerId="AD" clId="Web-{7B57D3C8-431B-2F66-EE4A-840BE476D552}" dt="2024-06-28T09:42:36.975" v="177"/>
        <pc:sldMkLst>
          <pc:docMk/>
          <pc:sldMk cId="682642732" sldId="278"/>
        </pc:sldMkLst>
      </pc:sldChg>
      <pc:sldChg chg="del">
        <pc:chgData name="Kat Brown" userId="S::kat.brown@sustrans.org.uk::c9e89b62-8f2a-4c90-a951-c2b8782469f3" providerId="AD" clId="Web-{7B57D3C8-431B-2F66-EE4A-840BE476D552}" dt="2024-06-28T09:42:38.209" v="178"/>
        <pc:sldMkLst>
          <pc:docMk/>
          <pc:sldMk cId="1606424432" sldId="279"/>
        </pc:sldMkLst>
      </pc:sldChg>
      <pc:sldChg chg="add replId">
        <pc:chgData name="Kat Brown" userId="S::kat.brown@sustrans.org.uk::c9e89b62-8f2a-4c90-a951-c2b8782469f3" providerId="AD" clId="Web-{7B57D3C8-431B-2F66-EE4A-840BE476D552}" dt="2024-06-28T09:42:28.115" v="174"/>
        <pc:sldMkLst>
          <pc:docMk/>
          <pc:sldMk cId="918964" sldId="280"/>
        </pc:sldMkLst>
      </pc:sldChg>
      <pc:sldChg chg="add replId">
        <pc:chgData name="Kat Brown" userId="S::kat.brown@sustrans.org.uk::c9e89b62-8f2a-4c90-a951-c2b8782469f3" providerId="AD" clId="Web-{7B57D3C8-431B-2F66-EE4A-840BE476D552}" dt="2024-06-28T09:42:32.506" v="175"/>
        <pc:sldMkLst>
          <pc:docMk/>
          <pc:sldMk cId="1032361430" sldId="281"/>
        </pc:sldMkLst>
      </pc:sldChg>
      <pc:sldChg chg="add replId">
        <pc:chgData name="Kat Brown" userId="S::kat.brown@sustrans.org.uk::c9e89b62-8f2a-4c90-a951-c2b8782469f3" providerId="AD" clId="Web-{7B57D3C8-431B-2F66-EE4A-840BE476D552}" dt="2024-06-28T09:42:35.131" v="176"/>
        <pc:sldMkLst>
          <pc:docMk/>
          <pc:sldMk cId="3023672295" sldId="28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01C6F90-E2CA-41C9-A3AD-6BBF12636F7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BD2A11-7F68-442F-BB14-05A9B59103C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6F4A6-FA2F-49F8-9F6C-A9208527ED9C}" type="datetimeFigureOut">
              <a:rPr lang="en-GB" smtClean="0"/>
              <a:t>28/06/2024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01DAD7-D28F-4B37-B42C-88DD3E21680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393C62-62E1-4EAF-9351-0FAC79392D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9F7DC5-5B78-4110-B0CB-5250BA9C9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377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3682CB-2C29-4E1D-B29A-832BD0458710}" type="datetimeFigureOut">
              <a:rPr lang="en-GB" smtClean="0"/>
              <a:t>28/06/2024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7602B0-FD2B-4A07-B86B-10A2332AB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70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23282" rtl="0" eaLnBrk="1" latinLnBrk="0" hangingPunct="1">
      <a:defRPr sz="818" kern="1200">
        <a:solidFill>
          <a:schemeClr val="tx1"/>
        </a:solidFill>
        <a:latin typeface="+mn-lt"/>
        <a:ea typeface="+mn-ea"/>
        <a:cs typeface="+mn-cs"/>
      </a:defRPr>
    </a:lvl1pPr>
    <a:lvl2pPr marL="311641" algn="l" defTabSz="623282" rtl="0" eaLnBrk="1" latinLnBrk="0" hangingPunct="1">
      <a:defRPr sz="818" kern="1200">
        <a:solidFill>
          <a:schemeClr val="tx1"/>
        </a:solidFill>
        <a:latin typeface="+mn-lt"/>
        <a:ea typeface="+mn-ea"/>
        <a:cs typeface="+mn-cs"/>
      </a:defRPr>
    </a:lvl2pPr>
    <a:lvl3pPr marL="623282" algn="l" defTabSz="623282" rtl="0" eaLnBrk="1" latinLnBrk="0" hangingPunct="1">
      <a:defRPr sz="818" kern="1200">
        <a:solidFill>
          <a:schemeClr val="tx1"/>
        </a:solidFill>
        <a:latin typeface="+mn-lt"/>
        <a:ea typeface="+mn-ea"/>
        <a:cs typeface="+mn-cs"/>
      </a:defRPr>
    </a:lvl3pPr>
    <a:lvl4pPr marL="934922" algn="l" defTabSz="623282" rtl="0" eaLnBrk="1" latinLnBrk="0" hangingPunct="1">
      <a:defRPr sz="818" kern="1200">
        <a:solidFill>
          <a:schemeClr val="tx1"/>
        </a:solidFill>
        <a:latin typeface="+mn-lt"/>
        <a:ea typeface="+mn-ea"/>
        <a:cs typeface="+mn-cs"/>
      </a:defRPr>
    </a:lvl4pPr>
    <a:lvl5pPr marL="1246563" algn="l" defTabSz="623282" rtl="0" eaLnBrk="1" latinLnBrk="0" hangingPunct="1">
      <a:defRPr sz="818" kern="1200">
        <a:solidFill>
          <a:schemeClr val="tx1"/>
        </a:solidFill>
        <a:latin typeface="+mn-lt"/>
        <a:ea typeface="+mn-ea"/>
        <a:cs typeface="+mn-cs"/>
      </a:defRPr>
    </a:lvl5pPr>
    <a:lvl6pPr marL="1558204" algn="l" defTabSz="623282" rtl="0" eaLnBrk="1" latinLnBrk="0" hangingPunct="1">
      <a:defRPr sz="818" kern="1200">
        <a:solidFill>
          <a:schemeClr val="tx1"/>
        </a:solidFill>
        <a:latin typeface="+mn-lt"/>
        <a:ea typeface="+mn-ea"/>
        <a:cs typeface="+mn-cs"/>
      </a:defRPr>
    </a:lvl6pPr>
    <a:lvl7pPr marL="1869845" algn="l" defTabSz="623282" rtl="0" eaLnBrk="1" latinLnBrk="0" hangingPunct="1">
      <a:defRPr sz="818" kern="1200">
        <a:solidFill>
          <a:schemeClr val="tx1"/>
        </a:solidFill>
        <a:latin typeface="+mn-lt"/>
        <a:ea typeface="+mn-ea"/>
        <a:cs typeface="+mn-cs"/>
      </a:defRPr>
    </a:lvl7pPr>
    <a:lvl8pPr marL="2181485" algn="l" defTabSz="623282" rtl="0" eaLnBrk="1" latinLnBrk="0" hangingPunct="1">
      <a:defRPr sz="818" kern="1200">
        <a:solidFill>
          <a:schemeClr val="tx1"/>
        </a:solidFill>
        <a:latin typeface="+mn-lt"/>
        <a:ea typeface="+mn-ea"/>
        <a:cs typeface="+mn-cs"/>
      </a:defRPr>
    </a:lvl8pPr>
    <a:lvl9pPr marL="2493126" algn="l" defTabSz="623282" rtl="0" eaLnBrk="1" latinLnBrk="0" hangingPunct="1">
      <a:defRPr sz="81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Title Slide - Style 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D3C38A-7ABD-475E-9E88-50A2FBDB15C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824512" y="-38250"/>
            <a:ext cx="4392000" cy="522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13310F2-386F-4409-BE43-494BAD11D569}"/>
              </a:ext>
            </a:extLst>
          </p:cNvPr>
          <p:cNvSpPr/>
          <p:nvPr userDrawn="1"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5BA3519-CC5B-48A8-B9C2-E6621BC1DEB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580" y="4043069"/>
            <a:ext cx="1461600" cy="693749"/>
          </a:xfrm>
          <a:prstGeom prst="rect">
            <a:avLst/>
          </a:prstGeom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CCCF3C0-D7BC-4491-BCC3-DC18E41C1C2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03580" y="832648"/>
            <a:ext cx="3634979" cy="1595085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1pPr>
            <a:lvl2pPr marL="155540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2pPr>
            <a:lvl3pPr marL="311079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3pPr>
            <a:lvl4pPr marL="466618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4pPr>
            <a:lvl5pPr marL="622157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5pPr>
          </a:lstStyle>
          <a:p>
            <a:pPr lvl="0"/>
            <a:r>
              <a:rPr lang="en-GB" noProof="0"/>
              <a:t>Title or speaker over up to three lines at most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552FE706-365F-400B-BE44-CAB54B32E7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03275" y="2571750"/>
            <a:ext cx="3635375" cy="79208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1pPr>
            <a:lvl2pPr marL="155540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2pPr>
            <a:lvl3pPr marL="311079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3pPr>
            <a:lvl4pPr marL="466618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4pPr>
            <a:lvl5pPr marL="622157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5pPr>
          </a:lstStyle>
          <a:p>
            <a:pPr lvl="0"/>
            <a:r>
              <a:rPr lang="en-GB" noProof="0"/>
              <a:t>Subtitle over up to three lines. 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24D2269-3E59-47DF-B10F-5B419213410A}"/>
              </a:ext>
            </a:extLst>
          </p:cNvPr>
          <p:cNvSpPr/>
          <p:nvPr userDrawn="1"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7B70D6-EBB2-4AC7-BC7A-C4AAF0E2D8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92000" y="557795"/>
            <a:ext cx="5616000" cy="39600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buNone/>
              <a:defRPr sz="2600" b="1">
                <a:solidFill>
                  <a:schemeClr val="accent2"/>
                </a:solidFill>
                <a:latin typeface="+mj-lt"/>
              </a:defRPr>
            </a:lvl1pPr>
            <a:lvl2pPr marL="155540" indent="0">
              <a:buNone/>
              <a:defRPr sz="2600" b="1">
                <a:solidFill>
                  <a:schemeClr val="accent2"/>
                </a:solidFill>
                <a:latin typeface="+mj-lt"/>
              </a:defRPr>
            </a:lvl2pPr>
            <a:lvl3pPr marL="311079" indent="0">
              <a:buNone/>
              <a:defRPr sz="2600" b="1">
                <a:solidFill>
                  <a:schemeClr val="accent2"/>
                </a:solidFill>
                <a:latin typeface="+mj-lt"/>
              </a:defRPr>
            </a:lvl3pPr>
            <a:lvl4pPr marL="466618" indent="0">
              <a:buNone/>
              <a:defRPr sz="2600" b="1">
                <a:solidFill>
                  <a:schemeClr val="accent2"/>
                </a:solidFill>
                <a:latin typeface="+mj-lt"/>
              </a:defRPr>
            </a:lvl4pPr>
            <a:lvl5pPr marL="622157" indent="0">
              <a:buNone/>
              <a:defRPr sz="2600" b="1">
                <a:solidFill>
                  <a:schemeClr val="accent2"/>
                </a:solidFill>
                <a:latin typeface="+mj-lt"/>
              </a:defRPr>
            </a:lvl5pPr>
          </a:lstStyle>
          <a:p>
            <a:pPr lvl="0"/>
            <a:r>
              <a:rPr lang="en-GB" noProof="0"/>
              <a:t>One-line heading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8FECC0D-3B81-4BFB-83D8-C5A4A2D93AB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92000" y="1295999"/>
            <a:ext cx="4716103" cy="293151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1700"/>
            </a:lvl1pPr>
            <a:lvl2pPr marL="15554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1700"/>
            </a:lvl2pPr>
            <a:lvl3pPr marL="311079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1700"/>
            </a:lvl3pPr>
            <a:lvl4pPr marL="466618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1700"/>
            </a:lvl4pPr>
            <a:lvl5pPr marL="622157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17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3674A5E-8A96-419B-AC24-54C225A06C3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92163" y="4626000"/>
            <a:ext cx="5615837" cy="17799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800"/>
            </a:lvl1pPr>
            <a:lvl2pPr marL="155540" indent="0">
              <a:buNone/>
              <a:defRPr sz="800"/>
            </a:lvl2pPr>
            <a:lvl3pPr marL="311079" indent="0">
              <a:buNone/>
              <a:defRPr sz="800"/>
            </a:lvl3pPr>
            <a:lvl4pPr marL="466618" indent="0">
              <a:buNone/>
              <a:defRPr sz="800"/>
            </a:lvl4pPr>
            <a:lvl5pPr marL="622157" indent="0">
              <a:buNone/>
              <a:defRPr sz="800"/>
            </a:lvl5pPr>
          </a:lstStyle>
          <a:p>
            <a:pPr lvl="0"/>
            <a:r>
              <a:rPr lang="en-GB" noProof="0"/>
              <a:t>Document title | </a:t>
            </a:r>
            <a:fld id="{DEC52B34-4675-4365-9D97-45A6EC7468C9}" type="datetime4">
              <a:rPr lang="en-GB" noProof="0" smtClean="0"/>
              <a:t>11 March 2019</a:t>
            </a:fld>
            <a:endParaRPr lang="en-GB" noProof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2BA947C-7883-4EB8-AB90-C72661E57D62}"/>
              </a:ext>
            </a:extLst>
          </p:cNvPr>
          <p:cNvSpPr txBox="1"/>
          <p:nvPr userDrawn="1"/>
        </p:nvSpPr>
        <p:spPr>
          <a:xfrm>
            <a:off x="8028384" y="4510071"/>
            <a:ext cx="719616" cy="29392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BE2A2A16-73DD-4B23-8068-A2F2CED2582B}" type="slidenum">
              <a:rPr lang="en-GB" sz="1310" b="1" noProof="0" smtClean="0">
                <a:solidFill>
                  <a:schemeClr val="accent2"/>
                </a:solidFill>
              </a:rPr>
              <a:pPr algn="r"/>
              <a:t>‹#›</a:t>
            </a:fld>
            <a:endParaRPr lang="en-GB" sz="1310" b="1" noProof="0">
              <a:solidFill>
                <a:schemeClr val="accent2"/>
              </a:solidFill>
            </a:endParaRP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F34AB4BF-3AE7-47AE-801A-13332C297E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796136" y="1295400"/>
            <a:ext cx="2952577" cy="26889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16F4762E-9230-41DE-A5BD-F193CB0DBCC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96136" y="4166343"/>
            <a:ext cx="2951864" cy="27761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200" b="0" baseline="0">
                <a:solidFill>
                  <a:schemeClr val="accent3"/>
                </a:solidFill>
              </a:defRPr>
            </a:lvl1pPr>
            <a:lvl2pPr marL="155540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2pPr>
            <a:lvl3pPr marL="311079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3pPr>
            <a:lvl4pPr marL="466618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4pPr>
            <a:lvl5pPr marL="622157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 noProof="0"/>
              <a:t>Caption or credit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7ECBE77-1ADB-4651-A1CB-98D943838AF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15"/>
          <a:stretch/>
        </p:blipFill>
        <p:spPr>
          <a:xfrm>
            <a:off x="7524328" y="411510"/>
            <a:ext cx="1223672" cy="536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455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24D2269-3E59-47DF-B10F-5B419213410A}"/>
              </a:ext>
            </a:extLst>
          </p:cNvPr>
          <p:cNvSpPr/>
          <p:nvPr userDrawn="1"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3674A5E-8A96-419B-AC24-54C225A06C3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92163" y="4626000"/>
            <a:ext cx="5615837" cy="17799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800"/>
            </a:lvl1pPr>
            <a:lvl2pPr marL="155540" indent="0">
              <a:buNone/>
              <a:defRPr sz="800"/>
            </a:lvl2pPr>
            <a:lvl3pPr marL="311079" indent="0">
              <a:buNone/>
              <a:defRPr sz="800"/>
            </a:lvl3pPr>
            <a:lvl4pPr marL="466618" indent="0">
              <a:buNone/>
              <a:defRPr sz="800"/>
            </a:lvl4pPr>
            <a:lvl5pPr marL="622157" indent="0">
              <a:buNone/>
              <a:defRPr sz="800"/>
            </a:lvl5pPr>
          </a:lstStyle>
          <a:p>
            <a:pPr lvl="0"/>
            <a:r>
              <a:rPr lang="en-GB" noProof="0"/>
              <a:t>Document title | </a:t>
            </a:r>
            <a:fld id="{DEC52B34-4675-4365-9D97-45A6EC7468C9}" type="datetime4">
              <a:rPr lang="en-GB" noProof="0" smtClean="0"/>
              <a:t>11 March 2019</a:t>
            </a:fld>
            <a:endParaRPr lang="en-GB" noProof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2BA947C-7883-4EB8-AB90-C72661E57D62}"/>
              </a:ext>
            </a:extLst>
          </p:cNvPr>
          <p:cNvSpPr txBox="1"/>
          <p:nvPr userDrawn="1"/>
        </p:nvSpPr>
        <p:spPr>
          <a:xfrm>
            <a:off x="8028384" y="4510071"/>
            <a:ext cx="719616" cy="29392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BE2A2A16-73DD-4B23-8068-A2F2CED2582B}" type="slidenum">
              <a:rPr lang="en-GB" sz="1310" b="1" noProof="0" smtClean="0">
                <a:solidFill>
                  <a:schemeClr val="accent2"/>
                </a:solidFill>
              </a:rPr>
              <a:pPr algn="r"/>
              <a:t>‹#›</a:t>
            </a:fld>
            <a:endParaRPr lang="en-GB" sz="1310" b="1" noProof="0">
              <a:solidFill>
                <a:schemeClr val="accent2"/>
              </a:solidFill>
            </a:endParaRPr>
          </a:p>
        </p:txBody>
      </p:sp>
      <p:sp>
        <p:nvSpPr>
          <p:cNvPr id="4" name="Table Placeholder 3">
            <a:extLst>
              <a:ext uri="{FF2B5EF4-FFF2-40B4-BE49-F238E27FC236}">
                <a16:creationId xmlns:a16="http://schemas.microsoft.com/office/drawing/2014/main" id="{3EF331FA-3290-4F13-B48A-6B4BA15FA35C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792163" y="1295400"/>
            <a:ext cx="7955837" cy="293211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/>
            </a:lvl1pPr>
          </a:lstStyle>
          <a:p>
            <a:r>
              <a:rPr lang="en-US" noProof="0"/>
              <a:t>Click icon to add table</a:t>
            </a:r>
            <a:endParaRPr lang="en-GB" noProof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D1D2505-7FB8-49CC-9369-0D5426E8CCD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92000" y="557795"/>
            <a:ext cx="5616000" cy="39600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buNone/>
              <a:defRPr sz="2600" b="1">
                <a:solidFill>
                  <a:schemeClr val="accent2"/>
                </a:solidFill>
                <a:latin typeface="+mj-lt"/>
              </a:defRPr>
            </a:lvl1pPr>
            <a:lvl2pPr marL="155540" indent="0">
              <a:buNone/>
              <a:defRPr sz="2600" b="1">
                <a:solidFill>
                  <a:schemeClr val="accent2"/>
                </a:solidFill>
                <a:latin typeface="+mj-lt"/>
              </a:defRPr>
            </a:lvl2pPr>
            <a:lvl3pPr marL="311079" indent="0">
              <a:buNone/>
              <a:defRPr sz="2600" b="1">
                <a:solidFill>
                  <a:schemeClr val="accent2"/>
                </a:solidFill>
                <a:latin typeface="+mj-lt"/>
              </a:defRPr>
            </a:lvl3pPr>
            <a:lvl4pPr marL="466618" indent="0">
              <a:buNone/>
              <a:defRPr sz="2600" b="1">
                <a:solidFill>
                  <a:schemeClr val="accent2"/>
                </a:solidFill>
                <a:latin typeface="+mj-lt"/>
              </a:defRPr>
            </a:lvl4pPr>
            <a:lvl5pPr marL="622157" indent="0">
              <a:buNone/>
              <a:defRPr sz="2600" b="1">
                <a:solidFill>
                  <a:schemeClr val="accent2"/>
                </a:solidFill>
                <a:latin typeface="+mj-lt"/>
              </a:defRPr>
            </a:lvl5pPr>
          </a:lstStyle>
          <a:p>
            <a:pPr lvl="0"/>
            <a:r>
              <a:rPr lang="en-GB" noProof="0"/>
              <a:t>One-line heading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19CF09E-034D-42C6-9854-007561336CC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15"/>
          <a:stretch/>
        </p:blipFill>
        <p:spPr>
          <a:xfrm>
            <a:off x="7524328" y="411510"/>
            <a:ext cx="1223672" cy="536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7258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24D2269-3E59-47DF-B10F-5B419213410A}"/>
              </a:ext>
            </a:extLst>
          </p:cNvPr>
          <p:cNvSpPr/>
          <p:nvPr userDrawn="1"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3674A5E-8A96-419B-AC24-54C225A06C3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92163" y="4626000"/>
            <a:ext cx="5615837" cy="17799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800"/>
            </a:lvl1pPr>
            <a:lvl2pPr marL="155540" indent="0">
              <a:buNone/>
              <a:defRPr sz="800"/>
            </a:lvl2pPr>
            <a:lvl3pPr marL="311079" indent="0">
              <a:buNone/>
              <a:defRPr sz="800"/>
            </a:lvl3pPr>
            <a:lvl4pPr marL="466618" indent="0">
              <a:buNone/>
              <a:defRPr sz="800"/>
            </a:lvl4pPr>
            <a:lvl5pPr marL="622157" indent="0">
              <a:buNone/>
              <a:defRPr sz="800"/>
            </a:lvl5pPr>
          </a:lstStyle>
          <a:p>
            <a:pPr lvl="0"/>
            <a:r>
              <a:rPr lang="en-GB" noProof="0"/>
              <a:t>Document title | </a:t>
            </a:r>
            <a:fld id="{DEC52B34-4675-4365-9D97-45A6EC7468C9}" type="datetime4">
              <a:rPr lang="en-GB" noProof="0" smtClean="0"/>
              <a:t>11 March 2019</a:t>
            </a:fld>
            <a:endParaRPr lang="en-GB" noProof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2BA947C-7883-4EB8-AB90-C72661E57D62}"/>
              </a:ext>
            </a:extLst>
          </p:cNvPr>
          <p:cNvSpPr txBox="1"/>
          <p:nvPr userDrawn="1"/>
        </p:nvSpPr>
        <p:spPr>
          <a:xfrm>
            <a:off x="8028384" y="4510071"/>
            <a:ext cx="719616" cy="29392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BE2A2A16-73DD-4B23-8068-A2F2CED2582B}" type="slidenum">
              <a:rPr lang="en-GB" sz="1310" b="1" noProof="0" smtClean="0">
                <a:solidFill>
                  <a:schemeClr val="accent2"/>
                </a:solidFill>
              </a:rPr>
              <a:pPr algn="r"/>
              <a:t>‹#›</a:t>
            </a:fld>
            <a:endParaRPr lang="en-GB" sz="1310" b="1" noProof="0">
              <a:solidFill>
                <a:schemeClr val="accent2"/>
              </a:solidFill>
            </a:endParaRP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D9DFFB0D-56F2-4EAA-9A87-4B95750515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92000" y="1295999"/>
            <a:ext cx="7956000" cy="2931513"/>
          </a:xfrm>
          <a:prstGeom prst="rect">
            <a:avLst/>
          </a:prstGeom>
        </p:spPr>
        <p:txBody>
          <a:bodyPr lIns="0" tIns="0" rIns="0" bIns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buFont typeface="Arial Black" panose="020B0A04020102020204" pitchFamily="34" charset="0"/>
              <a:buChar char="–"/>
              <a:defRPr sz="1700" b="1"/>
            </a:lvl1pPr>
            <a:lvl2pPr marL="441290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buFont typeface="Arial Black" panose="020B0A04020102020204" pitchFamily="34" charset="0"/>
              <a:buChar char="–"/>
              <a:defRPr sz="1700" b="1"/>
            </a:lvl2pPr>
            <a:lvl3pPr marL="596829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buFont typeface="Arial Black" panose="020B0A04020102020204" pitchFamily="34" charset="0"/>
              <a:buChar char="–"/>
              <a:defRPr sz="1700" b="1"/>
            </a:lvl3pPr>
            <a:lvl4pPr marL="752368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buFont typeface="Arial Black" panose="020B0A04020102020204" pitchFamily="34" charset="0"/>
              <a:buChar char="–"/>
              <a:defRPr sz="1700" b="1"/>
            </a:lvl4pPr>
            <a:lvl5pPr marL="907907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buFont typeface="Arial Black" panose="020B0A04020102020204" pitchFamily="34" charset="0"/>
              <a:buChar char="–"/>
              <a:defRPr sz="1700" b="1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8CE3D723-BCE7-4BD8-9335-C4B6096DC09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92000" y="557795"/>
            <a:ext cx="5616000" cy="39600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buNone/>
              <a:defRPr sz="2600" b="1">
                <a:solidFill>
                  <a:schemeClr val="accent3"/>
                </a:solidFill>
                <a:latin typeface="+mj-lt"/>
              </a:defRPr>
            </a:lvl1pPr>
            <a:lvl2pPr marL="155540" indent="0">
              <a:buNone/>
              <a:defRPr sz="2600" b="1">
                <a:solidFill>
                  <a:schemeClr val="accent2"/>
                </a:solidFill>
                <a:latin typeface="+mj-lt"/>
              </a:defRPr>
            </a:lvl2pPr>
            <a:lvl3pPr marL="311079" indent="0">
              <a:buNone/>
              <a:defRPr sz="2600" b="1">
                <a:solidFill>
                  <a:schemeClr val="accent2"/>
                </a:solidFill>
                <a:latin typeface="+mj-lt"/>
              </a:defRPr>
            </a:lvl3pPr>
            <a:lvl4pPr marL="466618" indent="0">
              <a:buNone/>
              <a:defRPr sz="2600" b="1">
                <a:solidFill>
                  <a:schemeClr val="accent2"/>
                </a:solidFill>
                <a:latin typeface="+mj-lt"/>
              </a:defRPr>
            </a:lvl4pPr>
            <a:lvl5pPr marL="622157" indent="0">
              <a:buNone/>
              <a:defRPr sz="2600" b="1">
                <a:solidFill>
                  <a:schemeClr val="accent2"/>
                </a:solidFill>
                <a:latin typeface="+mj-lt"/>
              </a:defRPr>
            </a:lvl5pPr>
          </a:lstStyle>
          <a:p>
            <a:pPr lvl="0"/>
            <a:r>
              <a:rPr lang="en-GB" noProof="0"/>
              <a:t>One-line heading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19CF09E-034D-42C6-9854-007561336CC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15"/>
          <a:stretch/>
        </p:blipFill>
        <p:spPr>
          <a:xfrm>
            <a:off x="7524328" y="411510"/>
            <a:ext cx="1223672" cy="536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8882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Slide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24D2269-3E59-47DF-B10F-5B419213410A}"/>
              </a:ext>
            </a:extLst>
          </p:cNvPr>
          <p:cNvSpPr/>
          <p:nvPr userDrawn="1"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3674A5E-8A96-419B-AC24-54C225A06C3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92163" y="4626000"/>
            <a:ext cx="5615837" cy="17799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800"/>
            </a:lvl1pPr>
            <a:lvl2pPr marL="155540" indent="0">
              <a:buNone/>
              <a:defRPr sz="800"/>
            </a:lvl2pPr>
            <a:lvl3pPr marL="311079" indent="0">
              <a:buNone/>
              <a:defRPr sz="800"/>
            </a:lvl3pPr>
            <a:lvl4pPr marL="466618" indent="0">
              <a:buNone/>
              <a:defRPr sz="800"/>
            </a:lvl4pPr>
            <a:lvl5pPr marL="622157" indent="0">
              <a:buNone/>
              <a:defRPr sz="800"/>
            </a:lvl5pPr>
          </a:lstStyle>
          <a:p>
            <a:pPr lvl="0"/>
            <a:r>
              <a:rPr lang="en-GB" noProof="0"/>
              <a:t>Document title | </a:t>
            </a:r>
            <a:fld id="{DEC52B34-4675-4365-9D97-45A6EC7468C9}" type="datetime4">
              <a:rPr lang="en-GB" noProof="0" smtClean="0"/>
              <a:t>11 March 2019</a:t>
            </a:fld>
            <a:endParaRPr lang="en-GB" noProof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2BA947C-7883-4EB8-AB90-C72661E57D62}"/>
              </a:ext>
            </a:extLst>
          </p:cNvPr>
          <p:cNvSpPr txBox="1"/>
          <p:nvPr userDrawn="1"/>
        </p:nvSpPr>
        <p:spPr>
          <a:xfrm>
            <a:off x="8028384" y="4510071"/>
            <a:ext cx="719616" cy="29392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BE2A2A16-73DD-4B23-8068-A2F2CED2582B}" type="slidenum">
              <a:rPr lang="en-GB" sz="1310" b="1" noProof="0" smtClean="0">
                <a:solidFill>
                  <a:schemeClr val="accent2"/>
                </a:solidFill>
              </a:rPr>
              <a:pPr algn="r"/>
              <a:t>‹#›</a:t>
            </a:fld>
            <a:endParaRPr lang="en-GB" sz="1310" b="1" noProof="0">
              <a:solidFill>
                <a:schemeClr val="accent2"/>
              </a:solidFill>
            </a:endParaRP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D9DFFB0D-56F2-4EAA-9A87-4B95750515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92000" y="1295999"/>
            <a:ext cx="4716103" cy="2931513"/>
          </a:xfrm>
          <a:prstGeom prst="rect">
            <a:avLst/>
          </a:prstGeom>
        </p:spPr>
        <p:txBody>
          <a:bodyPr lIns="0" tIns="0" rIns="0" bIns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buFont typeface="Arial Black" panose="020B0A04020102020204" pitchFamily="34" charset="0"/>
              <a:buChar char="–"/>
              <a:defRPr sz="1700" b="1"/>
            </a:lvl1pPr>
            <a:lvl2pPr marL="441290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buFont typeface="Arial Black" panose="020B0A04020102020204" pitchFamily="34" charset="0"/>
              <a:buChar char="–"/>
              <a:defRPr sz="1700" b="1"/>
            </a:lvl2pPr>
            <a:lvl3pPr marL="596829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buFont typeface="Arial Black" panose="020B0A04020102020204" pitchFamily="34" charset="0"/>
              <a:buChar char="–"/>
              <a:defRPr sz="1700" b="1"/>
            </a:lvl3pPr>
            <a:lvl4pPr marL="752368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buFont typeface="Arial Black" panose="020B0A04020102020204" pitchFamily="34" charset="0"/>
              <a:buChar char="–"/>
              <a:defRPr sz="1700" b="1"/>
            </a:lvl4pPr>
            <a:lvl5pPr marL="907907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buFont typeface="Arial Black" panose="020B0A04020102020204" pitchFamily="34" charset="0"/>
              <a:buChar char="–"/>
              <a:defRPr sz="1700" b="1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B8DC942F-021B-40FB-A4FC-0CE3F9400ED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796136" y="1295401"/>
            <a:ext cx="2952577" cy="28041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58C2680D-2E0D-4F30-9150-032C6338EBC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92000" y="557795"/>
            <a:ext cx="5616000" cy="39600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buNone/>
              <a:defRPr sz="2600" b="1">
                <a:solidFill>
                  <a:schemeClr val="accent3"/>
                </a:solidFill>
                <a:latin typeface="+mj-lt"/>
              </a:defRPr>
            </a:lvl1pPr>
            <a:lvl2pPr marL="155540" indent="0">
              <a:buNone/>
              <a:defRPr sz="2600" b="1">
                <a:solidFill>
                  <a:schemeClr val="accent2"/>
                </a:solidFill>
                <a:latin typeface="+mj-lt"/>
              </a:defRPr>
            </a:lvl2pPr>
            <a:lvl3pPr marL="311079" indent="0">
              <a:buNone/>
              <a:defRPr sz="2600" b="1">
                <a:solidFill>
                  <a:schemeClr val="accent2"/>
                </a:solidFill>
                <a:latin typeface="+mj-lt"/>
              </a:defRPr>
            </a:lvl3pPr>
            <a:lvl4pPr marL="466618" indent="0">
              <a:buNone/>
              <a:defRPr sz="2600" b="1">
                <a:solidFill>
                  <a:schemeClr val="accent2"/>
                </a:solidFill>
                <a:latin typeface="+mj-lt"/>
              </a:defRPr>
            </a:lvl4pPr>
            <a:lvl5pPr marL="622157" indent="0">
              <a:buNone/>
              <a:defRPr sz="2600" b="1">
                <a:solidFill>
                  <a:schemeClr val="accent2"/>
                </a:solidFill>
                <a:latin typeface="+mj-lt"/>
              </a:defRPr>
            </a:lvl5pPr>
          </a:lstStyle>
          <a:p>
            <a:pPr lvl="0"/>
            <a:r>
              <a:rPr lang="en-GB" noProof="0"/>
              <a:t>One-line heading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16F4762E-9230-41DE-A5BD-F193CB0DBCC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96136" y="4166343"/>
            <a:ext cx="2951864" cy="27761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200" b="0" baseline="0">
                <a:solidFill>
                  <a:schemeClr val="accent3"/>
                </a:solidFill>
              </a:defRPr>
            </a:lvl1pPr>
            <a:lvl2pPr marL="155540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2pPr>
            <a:lvl3pPr marL="311079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3pPr>
            <a:lvl4pPr marL="466618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4pPr>
            <a:lvl5pPr marL="622157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 noProof="0"/>
              <a:t>Caption or credit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19CF09E-034D-42C6-9854-007561336CC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15"/>
          <a:stretch/>
        </p:blipFill>
        <p:spPr>
          <a:xfrm>
            <a:off x="7524328" y="411510"/>
            <a:ext cx="1223672" cy="536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9642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1920262-CD62-4982-8CC2-38CB0D2F19F2}"/>
              </a:ext>
            </a:extLst>
          </p:cNvPr>
          <p:cNvSpPr/>
          <p:nvPr userDrawn="1"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21ADB2AF-D221-4E35-AF73-D72B6F1B58F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92163" y="4626000"/>
            <a:ext cx="5615837" cy="17799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800"/>
            </a:lvl1pPr>
            <a:lvl2pPr marL="155540" indent="0">
              <a:buNone/>
              <a:defRPr sz="800"/>
            </a:lvl2pPr>
            <a:lvl3pPr marL="311079" indent="0">
              <a:buNone/>
              <a:defRPr sz="800"/>
            </a:lvl3pPr>
            <a:lvl4pPr marL="466618" indent="0">
              <a:buNone/>
              <a:defRPr sz="800"/>
            </a:lvl4pPr>
            <a:lvl5pPr marL="622157" indent="0">
              <a:buNone/>
              <a:defRPr sz="800"/>
            </a:lvl5pPr>
          </a:lstStyle>
          <a:p>
            <a:pPr lvl="0"/>
            <a:r>
              <a:rPr lang="en-GB" noProof="0"/>
              <a:t>Document title | </a:t>
            </a:r>
            <a:fld id="{DEC52B34-4675-4365-9D97-45A6EC7468C9}" type="datetime4">
              <a:rPr lang="en-GB" noProof="0" smtClean="0"/>
              <a:t>11 March 2019</a:t>
            </a:fld>
            <a:endParaRPr lang="en-GB" noProof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091805-907E-411F-8F67-405448922C9C}"/>
              </a:ext>
            </a:extLst>
          </p:cNvPr>
          <p:cNvSpPr txBox="1"/>
          <p:nvPr userDrawn="1"/>
        </p:nvSpPr>
        <p:spPr>
          <a:xfrm>
            <a:off x="8028384" y="4510071"/>
            <a:ext cx="719616" cy="29392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BE2A2A16-73DD-4B23-8068-A2F2CED2582B}" type="slidenum">
              <a:rPr lang="en-GB" sz="1310" b="1" noProof="0" smtClean="0">
                <a:solidFill>
                  <a:schemeClr val="accent2"/>
                </a:solidFill>
              </a:rPr>
              <a:pPr algn="r"/>
              <a:t>‹#›</a:t>
            </a:fld>
            <a:endParaRPr lang="en-GB" sz="1310" b="1" noProof="0">
              <a:solidFill>
                <a:schemeClr val="accent2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8A7D6D6-31D4-46DA-8A7F-3429B1F3BE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91999" y="1295998"/>
            <a:ext cx="6120000" cy="1131735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000" b="1">
                <a:solidFill>
                  <a:schemeClr val="accent3"/>
                </a:solidFill>
                <a:latin typeface="+mj-lt"/>
              </a:defRPr>
            </a:lvl1pPr>
            <a:lvl2pPr marL="155540" indent="0">
              <a:buNone/>
              <a:defRPr sz="4000" b="1">
                <a:solidFill>
                  <a:schemeClr val="accent3"/>
                </a:solidFill>
                <a:latin typeface="+mj-lt"/>
              </a:defRPr>
            </a:lvl2pPr>
            <a:lvl3pPr marL="311079" indent="0">
              <a:buNone/>
              <a:defRPr sz="4000" b="1">
                <a:solidFill>
                  <a:schemeClr val="accent3"/>
                </a:solidFill>
                <a:latin typeface="+mj-lt"/>
              </a:defRPr>
            </a:lvl3pPr>
            <a:lvl4pPr marL="466618" indent="0">
              <a:buNone/>
              <a:defRPr sz="4000" b="1">
                <a:solidFill>
                  <a:schemeClr val="accent3"/>
                </a:solidFill>
                <a:latin typeface="+mj-lt"/>
              </a:defRPr>
            </a:lvl4pPr>
            <a:lvl5pPr marL="622157" indent="0">
              <a:buNone/>
              <a:defRPr sz="4000" b="1">
                <a:solidFill>
                  <a:schemeClr val="accent3"/>
                </a:solidFill>
                <a:latin typeface="+mj-lt"/>
              </a:defRPr>
            </a:lvl5pPr>
          </a:lstStyle>
          <a:p>
            <a:pPr lvl="0"/>
            <a:r>
              <a:rPr lang="en-GB" noProof="0"/>
              <a:t>Divider slide title over two lines at most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DF9C5557-11E1-4ADD-809B-6D3924A94B3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91999" y="2808000"/>
            <a:ext cx="6119999" cy="77997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accent2"/>
                </a:solidFill>
                <a:latin typeface="+mj-lt"/>
              </a:defRPr>
            </a:lvl1pPr>
            <a:lvl2pPr marL="155540" indent="0">
              <a:buNone/>
              <a:defRPr sz="2600" b="1">
                <a:solidFill>
                  <a:schemeClr val="accent2"/>
                </a:solidFill>
                <a:latin typeface="+mj-lt"/>
              </a:defRPr>
            </a:lvl2pPr>
            <a:lvl3pPr marL="311079" indent="0">
              <a:buNone/>
              <a:defRPr sz="2600" b="1">
                <a:solidFill>
                  <a:schemeClr val="accent2"/>
                </a:solidFill>
                <a:latin typeface="+mj-lt"/>
              </a:defRPr>
            </a:lvl3pPr>
            <a:lvl4pPr marL="466618" indent="0">
              <a:buNone/>
              <a:defRPr sz="2600" b="1">
                <a:solidFill>
                  <a:schemeClr val="accent2"/>
                </a:solidFill>
                <a:latin typeface="+mj-lt"/>
              </a:defRPr>
            </a:lvl4pPr>
            <a:lvl5pPr marL="622157" indent="0">
              <a:buNone/>
              <a:defRPr sz="2600" b="1">
                <a:solidFill>
                  <a:schemeClr val="accent2"/>
                </a:solidFill>
                <a:latin typeface="+mj-lt"/>
              </a:defRPr>
            </a:lvl5pPr>
          </a:lstStyle>
          <a:p>
            <a:pPr lvl="0"/>
            <a:r>
              <a:rPr lang="en-GB" noProof="0"/>
              <a:t>Subtitle over three lines at most.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19CF09E-034D-42C6-9854-007561336CC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15"/>
          <a:stretch/>
        </p:blipFill>
        <p:spPr>
          <a:xfrm>
            <a:off x="7524328" y="411510"/>
            <a:ext cx="1223672" cy="536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5076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1920262-CD62-4982-8CC2-38CB0D2F19F2}"/>
              </a:ext>
            </a:extLst>
          </p:cNvPr>
          <p:cNvSpPr/>
          <p:nvPr userDrawn="1"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21ADB2AF-D221-4E35-AF73-D72B6F1B58F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92163" y="4626000"/>
            <a:ext cx="5615837" cy="17799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800"/>
            </a:lvl1pPr>
            <a:lvl2pPr marL="155540" indent="0">
              <a:buNone/>
              <a:defRPr sz="800"/>
            </a:lvl2pPr>
            <a:lvl3pPr marL="311079" indent="0">
              <a:buNone/>
              <a:defRPr sz="800"/>
            </a:lvl3pPr>
            <a:lvl4pPr marL="466618" indent="0">
              <a:buNone/>
              <a:defRPr sz="800"/>
            </a:lvl4pPr>
            <a:lvl5pPr marL="622157" indent="0">
              <a:buNone/>
              <a:defRPr sz="800"/>
            </a:lvl5pPr>
          </a:lstStyle>
          <a:p>
            <a:pPr lvl="0"/>
            <a:r>
              <a:rPr lang="en-GB" noProof="0"/>
              <a:t>Document title | </a:t>
            </a:r>
            <a:fld id="{DEC52B34-4675-4365-9D97-45A6EC7468C9}" type="datetime4">
              <a:rPr lang="en-GB" noProof="0" smtClean="0"/>
              <a:t>11 March 2019</a:t>
            </a:fld>
            <a:endParaRPr lang="en-GB" noProof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8A7D6D6-31D4-46DA-8A7F-3429B1F3BE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91999" y="1295998"/>
            <a:ext cx="4932129" cy="1131735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000" b="1">
                <a:solidFill>
                  <a:schemeClr val="accent3"/>
                </a:solidFill>
                <a:latin typeface="+mj-lt"/>
              </a:defRPr>
            </a:lvl1pPr>
            <a:lvl2pPr marL="155540" indent="0">
              <a:buNone/>
              <a:defRPr sz="4000" b="1">
                <a:solidFill>
                  <a:schemeClr val="accent3"/>
                </a:solidFill>
                <a:latin typeface="+mj-lt"/>
              </a:defRPr>
            </a:lvl2pPr>
            <a:lvl3pPr marL="311079" indent="0">
              <a:buNone/>
              <a:defRPr sz="4000" b="1">
                <a:solidFill>
                  <a:schemeClr val="accent3"/>
                </a:solidFill>
                <a:latin typeface="+mj-lt"/>
              </a:defRPr>
            </a:lvl3pPr>
            <a:lvl4pPr marL="466618" indent="0">
              <a:buNone/>
              <a:defRPr sz="4000" b="1">
                <a:solidFill>
                  <a:schemeClr val="accent3"/>
                </a:solidFill>
                <a:latin typeface="+mj-lt"/>
              </a:defRPr>
            </a:lvl4pPr>
            <a:lvl5pPr marL="622157" indent="0">
              <a:buNone/>
              <a:defRPr sz="4000" b="1">
                <a:solidFill>
                  <a:schemeClr val="accent3"/>
                </a:solidFill>
                <a:latin typeface="+mj-lt"/>
              </a:defRPr>
            </a:lvl5pPr>
          </a:lstStyle>
          <a:p>
            <a:pPr lvl="0"/>
            <a:r>
              <a:rPr lang="en-GB" noProof="0"/>
              <a:t>Divider slide title over two lines at most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DF9C5557-11E1-4ADD-809B-6D3924A94B3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91999" y="2808000"/>
            <a:ext cx="4932129" cy="77997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accent2"/>
                </a:solidFill>
                <a:latin typeface="+mj-lt"/>
              </a:defRPr>
            </a:lvl1pPr>
            <a:lvl2pPr marL="155540" indent="0">
              <a:buNone/>
              <a:defRPr sz="2600" b="1">
                <a:solidFill>
                  <a:schemeClr val="accent2"/>
                </a:solidFill>
                <a:latin typeface="+mj-lt"/>
              </a:defRPr>
            </a:lvl2pPr>
            <a:lvl3pPr marL="311079" indent="0">
              <a:buNone/>
              <a:defRPr sz="2600" b="1">
                <a:solidFill>
                  <a:schemeClr val="accent2"/>
                </a:solidFill>
                <a:latin typeface="+mj-lt"/>
              </a:defRPr>
            </a:lvl3pPr>
            <a:lvl4pPr marL="466618" indent="0">
              <a:buNone/>
              <a:defRPr sz="2600" b="1">
                <a:solidFill>
                  <a:schemeClr val="accent2"/>
                </a:solidFill>
                <a:latin typeface="+mj-lt"/>
              </a:defRPr>
            </a:lvl4pPr>
            <a:lvl5pPr marL="622157" indent="0">
              <a:buNone/>
              <a:defRPr sz="2600" b="1">
                <a:solidFill>
                  <a:schemeClr val="accent2"/>
                </a:solidFill>
                <a:latin typeface="+mj-lt"/>
              </a:defRPr>
            </a:lvl5pPr>
          </a:lstStyle>
          <a:p>
            <a:pPr lvl="0"/>
            <a:r>
              <a:rPr lang="en-GB" noProof="0"/>
              <a:t>Subtitle over three lines at most.</a:t>
            </a:r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B8DC942F-021B-40FB-A4FC-0CE3F9400ED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864455" y="3869"/>
            <a:ext cx="3279545" cy="51396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470710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Case Stud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24D2269-3E59-47DF-B10F-5B419213410A}"/>
              </a:ext>
            </a:extLst>
          </p:cNvPr>
          <p:cNvSpPr/>
          <p:nvPr userDrawn="1"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58C2680D-2E0D-4F30-9150-032C6338EBC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92000" y="737990"/>
            <a:ext cx="5616000" cy="2158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155540" indent="0">
              <a:buNone/>
              <a:defRPr sz="2600" b="1">
                <a:solidFill>
                  <a:schemeClr val="accent2"/>
                </a:solidFill>
                <a:latin typeface="+mj-lt"/>
              </a:defRPr>
            </a:lvl2pPr>
            <a:lvl3pPr marL="311079" indent="0">
              <a:buNone/>
              <a:defRPr sz="2600" b="1">
                <a:solidFill>
                  <a:schemeClr val="accent2"/>
                </a:solidFill>
                <a:latin typeface="+mj-lt"/>
              </a:defRPr>
            </a:lvl3pPr>
            <a:lvl4pPr marL="466618" indent="0">
              <a:buNone/>
              <a:defRPr sz="2600" b="1">
                <a:solidFill>
                  <a:schemeClr val="accent2"/>
                </a:solidFill>
                <a:latin typeface="+mj-lt"/>
              </a:defRPr>
            </a:lvl4pPr>
            <a:lvl5pPr marL="622157" indent="0">
              <a:buNone/>
              <a:defRPr sz="2600" b="1">
                <a:solidFill>
                  <a:schemeClr val="accent2"/>
                </a:solidFill>
                <a:latin typeface="+mj-lt"/>
              </a:defRPr>
            </a:lvl5pPr>
          </a:lstStyle>
          <a:p>
            <a:pPr lvl="0"/>
            <a:r>
              <a:rPr lang="en-GB" noProof="0"/>
              <a:t>One-line heading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43B1F631-903C-47E0-9D09-A3381BD85D4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92000" y="489482"/>
            <a:ext cx="5616000" cy="2158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 b="1">
                <a:solidFill>
                  <a:schemeClr val="accent2"/>
                </a:solidFill>
                <a:latin typeface="+mj-lt"/>
              </a:defRPr>
            </a:lvl1pPr>
            <a:lvl2pPr marL="155540" indent="0">
              <a:buNone/>
              <a:defRPr sz="2600" b="1">
                <a:solidFill>
                  <a:schemeClr val="accent2"/>
                </a:solidFill>
                <a:latin typeface="+mj-lt"/>
              </a:defRPr>
            </a:lvl2pPr>
            <a:lvl3pPr marL="311079" indent="0">
              <a:buNone/>
              <a:defRPr sz="2600" b="1">
                <a:solidFill>
                  <a:schemeClr val="accent2"/>
                </a:solidFill>
                <a:latin typeface="+mj-lt"/>
              </a:defRPr>
            </a:lvl3pPr>
            <a:lvl4pPr marL="466618" indent="0">
              <a:buNone/>
              <a:defRPr sz="2600" b="1">
                <a:solidFill>
                  <a:schemeClr val="accent2"/>
                </a:solidFill>
                <a:latin typeface="+mj-lt"/>
              </a:defRPr>
            </a:lvl4pPr>
            <a:lvl5pPr marL="622157" indent="0">
              <a:buNone/>
              <a:defRPr sz="2600" b="1">
                <a:solidFill>
                  <a:schemeClr val="accent2"/>
                </a:solidFill>
                <a:latin typeface="+mj-lt"/>
              </a:defRPr>
            </a:lvl5pPr>
          </a:lstStyle>
          <a:p>
            <a:pPr lvl="0"/>
            <a:r>
              <a:rPr lang="en-GB" noProof="0"/>
              <a:t>CASE STUDY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B5F2A0E-DC51-4491-91D2-673965B4C69A}"/>
              </a:ext>
            </a:extLst>
          </p:cNvPr>
          <p:cNvCxnSpPr>
            <a:cxnSpLocks/>
          </p:cNvCxnSpPr>
          <p:nvPr userDrawn="1"/>
        </p:nvCxnSpPr>
        <p:spPr>
          <a:xfrm>
            <a:off x="792000" y="1296000"/>
            <a:ext cx="79560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7A33E0D-B8DA-49DA-A554-891A089055DC}"/>
              </a:ext>
            </a:extLst>
          </p:cNvPr>
          <p:cNvCxnSpPr>
            <a:cxnSpLocks/>
          </p:cNvCxnSpPr>
          <p:nvPr userDrawn="1"/>
        </p:nvCxnSpPr>
        <p:spPr>
          <a:xfrm>
            <a:off x="792000" y="4680000"/>
            <a:ext cx="79560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C6E3CC65-D2CF-45E2-9521-2DE20E27DC5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92000" y="1511845"/>
            <a:ext cx="3456000" cy="2577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19" name="Text Placeholder 6">
            <a:extLst>
              <a:ext uri="{FF2B5EF4-FFF2-40B4-BE49-F238E27FC236}">
                <a16:creationId xmlns:a16="http://schemas.microsoft.com/office/drawing/2014/main" id="{6240CCFE-7A13-4C12-A84A-D1868D04B66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92001" y="1511300"/>
            <a:ext cx="4284056" cy="10192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1600" b="1">
                <a:solidFill>
                  <a:schemeClr val="accent2"/>
                </a:solidFill>
              </a:defRPr>
            </a:lvl1pPr>
            <a:lvl2pPr marL="155540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2pPr>
            <a:lvl3pPr marL="311079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3pPr>
            <a:lvl4pPr marL="466618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4pPr>
            <a:lvl5pPr marL="622157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 noProof="0"/>
              <a:t>“Quote text up to four lines”</a:t>
            </a:r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5FD90AA7-9234-45B5-8B43-1AC68127FBF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92001" y="3023464"/>
            <a:ext cx="4284056" cy="142049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1400"/>
            </a:lvl1pPr>
            <a:lvl2pPr marL="15554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1400"/>
            </a:lvl2pPr>
            <a:lvl3pPr marL="311079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1400"/>
            </a:lvl3pPr>
            <a:lvl4pPr marL="466618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1400"/>
            </a:lvl4pPr>
            <a:lvl5pPr marL="622157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14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1" name="Text Placeholder 6">
            <a:extLst>
              <a:ext uri="{FF2B5EF4-FFF2-40B4-BE49-F238E27FC236}">
                <a16:creationId xmlns:a16="http://schemas.microsoft.com/office/drawing/2014/main" id="{16F4762E-9230-41DE-A5BD-F193CB0DBCC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92000" y="2530549"/>
            <a:ext cx="4284056" cy="27761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200" b="0">
                <a:solidFill>
                  <a:schemeClr val="accent2"/>
                </a:solidFill>
              </a:defRPr>
            </a:lvl1pPr>
            <a:lvl2pPr marL="155540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2pPr>
            <a:lvl3pPr marL="311079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3pPr>
            <a:lvl4pPr marL="466618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4pPr>
            <a:lvl5pPr marL="622157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 noProof="0"/>
              <a:t>Speaker</a:t>
            </a:r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16F4762E-9230-41DE-A5BD-F193CB0DBCC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292000" y="4166343"/>
            <a:ext cx="3456000" cy="27761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200" b="0" baseline="0">
                <a:solidFill>
                  <a:schemeClr val="accent3"/>
                </a:solidFill>
              </a:defRPr>
            </a:lvl1pPr>
            <a:lvl2pPr marL="155540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2pPr>
            <a:lvl3pPr marL="311079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3pPr>
            <a:lvl4pPr marL="466618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4pPr>
            <a:lvl5pPr marL="622157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 noProof="0"/>
              <a:t>Caption or credit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19CF09E-034D-42C6-9854-007561336CC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15"/>
          <a:stretch/>
        </p:blipFill>
        <p:spPr>
          <a:xfrm>
            <a:off x="7524328" y="411510"/>
            <a:ext cx="1223672" cy="536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7147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Case Stud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24D2269-3E59-47DF-B10F-5B419213410A}"/>
              </a:ext>
            </a:extLst>
          </p:cNvPr>
          <p:cNvSpPr/>
          <p:nvPr userDrawn="1"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58C2680D-2E0D-4F30-9150-032C6338EBC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92000" y="737990"/>
            <a:ext cx="5616000" cy="2158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155540" indent="0">
              <a:buNone/>
              <a:defRPr sz="2600" b="1">
                <a:solidFill>
                  <a:schemeClr val="accent2"/>
                </a:solidFill>
                <a:latin typeface="+mj-lt"/>
              </a:defRPr>
            </a:lvl2pPr>
            <a:lvl3pPr marL="311079" indent="0">
              <a:buNone/>
              <a:defRPr sz="2600" b="1">
                <a:solidFill>
                  <a:schemeClr val="accent2"/>
                </a:solidFill>
                <a:latin typeface="+mj-lt"/>
              </a:defRPr>
            </a:lvl3pPr>
            <a:lvl4pPr marL="466618" indent="0">
              <a:buNone/>
              <a:defRPr sz="2600" b="1">
                <a:solidFill>
                  <a:schemeClr val="accent2"/>
                </a:solidFill>
                <a:latin typeface="+mj-lt"/>
              </a:defRPr>
            </a:lvl4pPr>
            <a:lvl5pPr marL="622157" indent="0">
              <a:buNone/>
              <a:defRPr sz="2600" b="1">
                <a:solidFill>
                  <a:schemeClr val="accent2"/>
                </a:solidFill>
                <a:latin typeface="+mj-lt"/>
              </a:defRPr>
            </a:lvl5pPr>
          </a:lstStyle>
          <a:p>
            <a:pPr lvl="0"/>
            <a:r>
              <a:rPr lang="en-GB" noProof="0"/>
              <a:t>One-line heading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43B1F631-903C-47E0-9D09-A3381BD85D4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92000" y="489482"/>
            <a:ext cx="5616000" cy="2158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 b="1">
                <a:solidFill>
                  <a:schemeClr val="accent2"/>
                </a:solidFill>
                <a:latin typeface="+mj-lt"/>
              </a:defRPr>
            </a:lvl1pPr>
            <a:lvl2pPr marL="155540" indent="0">
              <a:buNone/>
              <a:defRPr sz="2600" b="1">
                <a:solidFill>
                  <a:schemeClr val="accent2"/>
                </a:solidFill>
                <a:latin typeface="+mj-lt"/>
              </a:defRPr>
            </a:lvl2pPr>
            <a:lvl3pPr marL="311079" indent="0">
              <a:buNone/>
              <a:defRPr sz="2600" b="1">
                <a:solidFill>
                  <a:schemeClr val="accent2"/>
                </a:solidFill>
                <a:latin typeface="+mj-lt"/>
              </a:defRPr>
            </a:lvl3pPr>
            <a:lvl4pPr marL="466618" indent="0">
              <a:buNone/>
              <a:defRPr sz="2600" b="1">
                <a:solidFill>
                  <a:schemeClr val="accent2"/>
                </a:solidFill>
                <a:latin typeface="+mj-lt"/>
              </a:defRPr>
            </a:lvl4pPr>
            <a:lvl5pPr marL="622157" indent="0">
              <a:buNone/>
              <a:defRPr sz="2600" b="1">
                <a:solidFill>
                  <a:schemeClr val="accent2"/>
                </a:solidFill>
                <a:latin typeface="+mj-lt"/>
              </a:defRPr>
            </a:lvl5pPr>
          </a:lstStyle>
          <a:p>
            <a:pPr lvl="0"/>
            <a:r>
              <a:rPr lang="en-GB" noProof="0"/>
              <a:t>CASE STUDY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B5F2A0E-DC51-4491-91D2-673965B4C69A}"/>
              </a:ext>
            </a:extLst>
          </p:cNvPr>
          <p:cNvCxnSpPr>
            <a:cxnSpLocks/>
          </p:cNvCxnSpPr>
          <p:nvPr userDrawn="1"/>
        </p:nvCxnSpPr>
        <p:spPr>
          <a:xfrm>
            <a:off x="792000" y="1296000"/>
            <a:ext cx="79560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7A33E0D-B8DA-49DA-A554-891A089055DC}"/>
              </a:ext>
            </a:extLst>
          </p:cNvPr>
          <p:cNvCxnSpPr>
            <a:cxnSpLocks/>
          </p:cNvCxnSpPr>
          <p:nvPr userDrawn="1"/>
        </p:nvCxnSpPr>
        <p:spPr>
          <a:xfrm>
            <a:off x="792000" y="4680000"/>
            <a:ext cx="79560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6">
            <a:extLst>
              <a:ext uri="{FF2B5EF4-FFF2-40B4-BE49-F238E27FC236}">
                <a16:creationId xmlns:a16="http://schemas.microsoft.com/office/drawing/2014/main" id="{6240CCFE-7A13-4C12-A84A-D1868D04B66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63944" y="3131388"/>
            <a:ext cx="4284056" cy="10192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1600" b="1">
                <a:solidFill>
                  <a:schemeClr val="accent2"/>
                </a:solidFill>
              </a:defRPr>
            </a:lvl1pPr>
            <a:lvl2pPr marL="155540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2pPr>
            <a:lvl3pPr marL="311079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3pPr>
            <a:lvl4pPr marL="466618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4pPr>
            <a:lvl5pPr marL="622157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 noProof="0"/>
              <a:t>“Quote text up to four lines”</a:t>
            </a:r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5FD90AA7-9234-45B5-8B43-1AC68127FBF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92001" y="1503446"/>
            <a:ext cx="3491967" cy="292480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900"/>
              </a:lnSpc>
              <a:spcBef>
                <a:spcPts val="0"/>
              </a:spcBef>
              <a:spcAft>
                <a:spcPts val="1200"/>
              </a:spcAft>
              <a:buNone/>
              <a:defRPr sz="1400"/>
            </a:lvl1pPr>
            <a:lvl2pPr marL="155540" indent="0">
              <a:lnSpc>
                <a:spcPts val="1900"/>
              </a:lnSpc>
              <a:spcBef>
                <a:spcPts val="0"/>
              </a:spcBef>
              <a:spcAft>
                <a:spcPts val="1200"/>
              </a:spcAft>
              <a:buNone/>
              <a:defRPr sz="1400"/>
            </a:lvl2pPr>
            <a:lvl3pPr marL="311079" indent="0">
              <a:lnSpc>
                <a:spcPts val="1900"/>
              </a:lnSpc>
              <a:spcBef>
                <a:spcPts val="0"/>
              </a:spcBef>
              <a:spcAft>
                <a:spcPts val="1200"/>
              </a:spcAft>
              <a:buNone/>
              <a:defRPr sz="1400"/>
            </a:lvl3pPr>
            <a:lvl4pPr marL="466618" indent="0">
              <a:lnSpc>
                <a:spcPts val="1900"/>
              </a:lnSpc>
              <a:spcBef>
                <a:spcPts val="0"/>
              </a:spcBef>
              <a:spcAft>
                <a:spcPts val="1200"/>
              </a:spcAft>
              <a:buNone/>
              <a:defRPr sz="1400"/>
            </a:lvl4pPr>
            <a:lvl5pPr marL="622157" indent="0">
              <a:lnSpc>
                <a:spcPts val="1900"/>
              </a:lnSpc>
              <a:spcBef>
                <a:spcPts val="0"/>
              </a:spcBef>
              <a:spcAft>
                <a:spcPts val="1200"/>
              </a:spcAft>
              <a:buNone/>
              <a:defRPr sz="1400"/>
            </a:lvl5pPr>
          </a:lstStyle>
          <a:p>
            <a:pPr lvl="0"/>
            <a:r>
              <a:rPr lang="en-GB" noProof="0"/>
              <a:t>Body text</a:t>
            </a:r>
          </a:p>
        </p:txBody>
      </p:sp>
      <p:sp>
        <p:nvSpPr>
          <p:cNvPr id="21" name="Text Placeholder 6">
            <a:extLst>
              <a:ext uri="{FF2B5EF4-FFF2-40B4-BE49-F238E27FC236}">
                <a16:creationId xmlns:a16="http://schemas.microsoft.com/office/drawing/2014/main" id="{16F4762E-9230-41DE-A5BD-F193CB0DBCC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63943" y="4150637"/>
            <a:ext cx="4284056" cy="27761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200" b="0">
                <a:solidFill>
                  <a:schemeClr val="accent2"/>
                </a:solidFill>
              </a:defRPr>
            </a:lvl1pPr>
            <a:lvl2pPr marL="155540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2pPr>
            <a:lvl3pPr marL="311079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3pPr>
            <a:lvl4pPr marL="466618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4pPr>
            <a:lvl5pPr marL="622157" indent="0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None/>
              <a:defRPr sz="1700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 noProof="0"/>
              <a:t>Speaker</a:t>
            </a:r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4CD92A4B-21BF-4D5C-B6DA-75A37BA90FB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463942" y="1503447"/>
            <a:ext cx="4284056" cy="1376194"/>
          </a:xfrm>
          <a:prstGeom prst="rect">
            <a:avLst/>
          </a:prstGeom>
        </p:spPr>
        <p:txBody>
          <a:bodyPr lIns="0" tIns="0" rIns="0" bIns="0"/>
          <a:lstStyle>
            <a:lvl1pPr marL="342900" indent="-3429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§"/>
              <a:defRPr sz="1400"/>
            </a:lvl1pPr>
            <a:lvl2pPr marL="155540" indent="0">
              <a:lnSpc>
                <a:spcPts val="1900"/>
              </a:lnSpc>
              <a:spcBef>
                <a:spcPts val="0"/>
              </a:spcBef>
              <a:spcAft>
                <a:spcPts val="1200"/>
              </a:spcAft>
              <a:buNone/>
              <a:defRPr sz="1400"/>
            </a:lvl2pPr>
            <a:lvl3pPr marL="311079" indent="0">
              <a:lnSpc>
                <a:spcPts val="1900"/>
              </a:lnSpc>
              <a:spcBef>
                <a:spcPts val="0"/>
              </a:spcBef>
              <a:spcAft>
                <a:spcPts val="1200"/>
              </a:spcAft>
              <a:buNone/>
              <a:defRPr sz="1400"/>
            </a:lvl3pPr>
            <a:lvl4pPr marL="466618" indent="0">
              <a:lnSpc>
                <a:spcPts val="1900"/>
              </a:lnSpc>
              <a:spcBef>
                <a:spcPts val="0"/>
              </a:spcBef>
              <a:spcAft>
                <a:spcPts val="1200"/>
              </a:spcAft>
              <a:buNone/>
              <a:defRPr sz="1400"/>
            </a:lvl4pPr>
            <a:lvl5pPr marL="622157" indent="0">
              <a:lnSpc>
                <a:spcPts val="1900"/>
              </a:lnSpc>
              <a:spcBef>
                <a:spcPts val="0"/>
              </a:spcBef>
              <a:spcAft>
                <a:spcPts val="1200"/>
              </a:spcAft>
              <a:buNone/>
              <a:defRPr sz="1400"/>
            </a:lvl5pPr>
          </a:lstStyle>
          <a:p>
            <a:pPr lvl="0"/>
            <a:r>
              <a:rPr lang="en-GB" noProof="0"/>
              <a:t>Key facts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19CF09E-034D-42C6-9854-007561336CC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15"/>
          <a:stretch/>
        </p:blipFill>
        <p:spPr>
          <a:xfrm>
            <a:off x="7524328" y="411510"/>
            <a:ext cx="1223672" cy="536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0426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gn-off Slide - Style 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368174D-F8C3-47D6-8654-0D2D3954895B}"/>
              </a:ext>
            </a:extLst>
          </p:cNvPr>
          <p:cNvSpPr/>
          <p:nvPr userDrawn="1"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8653CA-8B3D-4A5E-A2A2-E778097BB3AB}"/>
              </a:ext>
            </a:extLst>
          </p:cNvPr>
          <p:cNvSpPr txBox="1"/>
          <p:nvPr userDrawn="1"/>
        </p:nvSpPr>
        <p:spPr>
          <a:xfrm>
            <a:off x="809953" y="639637"/>
            <a:ext cx="4098047" cy="286896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/>
          <a:lstStyle/>
          <a:p>
            <a:pPr>
              <a:lnSpc>
                <a:spcPts val="2100"/>
              </a:lnSpc>
              <a:defRPr lang="en-US"/>
            </a:pPr>
            <a:r>
              <a:rPr lang="en-GB" sz="1648" noProof="0">
                <a:solidFill>
                  <a:srgbClr val="414042"/>
                </a:solidFill>
                <a:latin typeface="Arial Regular" charset="77"/>
                <a:ea typeface="Arial Regular" charset="77"/>
                <a:cs typeface="Arial Regular" charset="77"/>
              </a:rPr>
              <a:t>Sustrans is the charity making it easier for people to walk and cycle.</a:t>
            </a:r>
          </a:p>
          <a:p>
            <a:pPr>
              <a:lnSpc>
                <a:spcPts val="2100"/>
              </a:lnSpc>
              <a:defRPr lang="en-US"/>
            </a:pPr>
            <a:endParaRPr lang="en-GB" sz="1648" noProof="0">
              <a:solidFill>
                <a:srgbClr val="414042"/>
              </a:solidFill>
              <a:latin typeface="Arial Regular" charset="77"/>
              <a:ea typeface="Arial Regular" charset="77"/>
              <a:cs typeface="Arial Regular" charset="77"/>
            </a:endParaRPr>
          </a:p>
          <a:p>
            <a:pPr>
              <a:lnSpc>
                <a:spcPts val="2100"/>
              </a:lnSpc>
              <a:defRPr lang="en-US"/>
            </a:pPr>
            <a:r>
              <a:rPr lang="en-GB" sz="1648" noProof="0">
                <a:solidFill>
                  <a:srgbClr val="414042"/>
                </a:solidFill>
                <a:latin typeface="Arial Regular" charset="77"/>
                <a:ea typeface="Arial Regular" charset="77"/>
                <a:cs typeface="Arial Regular" charset="77"/>
              </a:rPr>
              <a:t>We connect people and places, create liveable neighbourhoods, transform the school run and deliver a happier, healthier commute.</a:t>
            </a:r>
          </a:p>
          <a:p>
            <a:pPr>
              <a:lnSpc>
                <a:spcPts val="2100"/>
              </a:lnSpc>
              <a:defRPr lang="en-US"/>
            </a:pPr>
            <a:endParaRPr lang="en-GB" sz="1648" noProof="0">
              <a:solidFill>
                <a:srgbClr val="414042"/>
              </a:solidFill>
              <a:latin typeface="Arial Regular" charset="77"/>
              <a:ea typeface="Arial Regular" charset="77"/>
              <a:cs typeface="Arial Regular" charset="77"/>
            </a:endParaRPr>
          </a:p>
          <a:p>
            <a:pPr>
              <a:lnSpc>
                <a:spcPts val="2100"/>
              </a:lnSpc>
              <a:defRPr lang="en-US"/>
            </a:pPr>
            <a:r>
              <a:rPr lang="en-GB" sz="1648" noProof="0">
                <a:solidFill>
                  <a:srgbClr val="414042"/>
                </a:solidFill>
                <a:latin typeface="Arial Regular" charset="77"/>
                <a:ea typeface="Arial Regular" charset="77"/>
                <a:cs typeface="Arial Regular" charset="77"/>
              </a:rPr>
              <a:t>Join us on our journey.</a:t>
            </a:r>
          </a:p>
          <a:p>
            <a:pPr>
              <a:lnSpc>
                <a:spcPts val="2100"/>
              </a:lnSpc>
              <a:defRPr lang="en-US"/>
            </a:pPr>
            <a:endParaRPr lang="en-GB" sz="1648" noProof="0">
              <a:solidFill>
                <a:srgbClr val="414042"/>
              </a:solidFill>
              <a:latin typeface="Arial Regular" charset="77"/>
              <a:ea typeface="Arial Regular" charset="77"/>
              <a:cs typeface="Arial Regular" charset="7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30A342-04E3-49FA-9F83-B8EA15EB52ED}"/>
              </a:ext>
            </a:extLst>
          </p:cNvPr>
          <p:cNvSpPr txBox="1"/>
          <p:nvPr userDrawn="1"/>
        </p:nvSpPr>
        <p:spPr>
          <a:xfrm>
            <a:off x="809953" y="3993158"/>
            <a:ext cx="5118047" cy="51323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/>
          <a:lstStyle/>
          <a:p>
            <a:pPr>
              <a:lnSpc>
                <a:spcPts val="2061"/>
              </a:lnSpc>
              <a:defRPr lang="en-US"/>
            </a:pPr>
            <a:r>
              <a:rPr lang="en-GB" sz="1648" b="1" noProof="0">
                <a:solidFill>
                  <a:srgbClr val="414042"/>
                </a:solidFill>
                <a:latin typeface="Arial" charset="77"/>
                <a:ea typeface="Arial" charset="77"/>
                <a:cs typeface="Arial" charset="77"/>
              </a:rPr>
              <a:t>www.sustrans.org.uk</a:t>
            </a:r>
          </a:p>
          <a:p>
            <a:pPr>
              <a:lnSpc>
                <a:spcPts val="2061"/>
              </a:lnSpc>
              <a:defRPr lang="en-US"/>
            </a:pPr>
            <a:endParaRPr lang="en-GB" sz="1648" b="1" noProof="0">
              <a:solidFill>
                <a:srgbClr val="414042"/>
              </a:solidFill>
              <a:latin typeface="Arial" charset="77"/>
              <a:ea typeface="Arial" charset="77"/>
              <a:cs typeface="Arial" charset="7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80930A-BABA-42F3-BE3F-FC6B4B10FE05}"/>
              </a:ext>
            </a:extLst>
          </p:cNvPr>
          <p:cNvSpPr txBox="1"/>
          <p:nvPr userDrawn="1"/>
        </p:nvSpPr>
        <p:spPr>
          <a:xfrm>
            <a:off x="792000" y="4410550"/>
            <a:ext cx="5118046" cy="27592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/>
          <a:lstStyle/>
          <a:p>
            <a:pPr>
              <a:lnSpc>
                <a:spcPts val="1200"/>
              </a:lnSpc>
              <a:defRPr lang="en-US"/>
            </a:pPr>
            <a:r>
              <a:rPr lang="en-GB" sz="800" noProof="0">
                <a:solidFill>
                  <a:srgbClr val="414042"/>
                </a:solidFill>
                <a:latin typeface="Arial Regular" charset="77"/>
                <a:ea typeface="Arial Regular" charset="77"/>
                <a:cs typeface="Arial Regular" charset="77"/>
              </a:rPr>
              <a:t>Registered Charity No. 326550 (England and Wales) SC039263 (Scotland)</a:t>
            </a:r>
          </a:p>
          <a:p>
            <a:pPr>
              <a:lnSpc>
                <a:spcPts val="1200"/>
              </a:lnSpc>
              <a:defRPr lang="en-US"/>
            </a:pPr>
            <a:r>
              <a:rPr lang="en-GB" sz="800" noProof="0">
                <a:solidFill>
                  <a:srgbClr val="414042"/>
                </a:solidFill>
                <a:latin typeface="Arial Regular" charset="77"/>
                <a:ea typeface="Arial Regular" charset="77"/>
                <a:cs typeface="Arial Regular" charset="77"/>
              </a:rPr>
              <a:t>VAT Registration No. 416740656.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64BB8C7-2AF1-49BB-9A98-43A3F78700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3797932"/>
            <a:ext cx="1872000" cy="888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1826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gn-off Slide - Style Two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6415" y="3687078"/>
            <a:ext cx="2039232" cy="113290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368174D-F8C3-47D6-8654-0D2D3954895B}"/>
              </a:ext>
            </a:extLst>
          </p:cNvPr>
          <p:cNvSpPr/>
          <p:nvPr userDrawn="1"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8653CA-8B3D-4A5E-A2A2-E778097BB3AB}"/>
              </a:ext>
            </a:extLst>
          </p:cNvPr>
          <p:cNvSpPr txBox="1"/>
          <p:nvPr userDrawn="1"/>
        </p:nvSpPr>
        <p:spPr>
          <a:xfrm>
            <a:off x="809953" y="639637"/>
            <a:ext cx="4098047" cy="286896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/>
          <a:lstStyle/>
          <a:p>
            <a:pPr>
              <a:lnSpc>
                <a:spcPts val="2100"/>
              </a:lnSpc>
              <a:defRPr lang="en-US"/>
            </a:pPr>
            <a:r>
              <a:rPr lang="en-GB" sz="1648" noProof="0">
                <a:solidFill>
                  <a:schemeClr val="bg2"/>
                </a:solidFill>
                <a:latin typeface="Arial Regular" charset="77"/>
                <a:ea typeface="Arial Regular" charset="77"/>
                <a:cs typeface="Arial Regular" charset="77"/>
              </a:rPr>
              <a:t>Sustrans is the charity making it easier for people to walk and cycle.</a:t>
            </a:r>
          </a:p>
          <a:p>
            <a:pPr>
              <a:lnSpc>
                <a:spcPts val="2100"/>
              </a:lnSpc>
              <a:defRPr lang="en-US"/>
            </a:pPr>
            <a:endParaRPr lang="en-GB" sz="1648" noProof="0">
              <a:solidFill>
                <a:schemeClr val="bg2"/>
              </a:solidFill>
              <a:latin typeface="Arial Regular" charset="77"/>
              <a:ea typeface="Arial Regular" charset="77"/>
              <a:cs typeface="Arial Regular" charset="77"/>
            </a:endParaRPr>
          </a:p>
          <a:p>
            <a:pPr>
              <a:lnSpc>
                <a:spcPts val="2100"/>
              </a:lnSpc>
              <a:defRPr lang="en-US"/>
            </a:pPr>
            <a:r>
              <a:rPr lang="en-GB" sz="1648" noProof="0">
                <a:solidFill>
                  <a:schemeClr val="bg2"/>
                </a:solidFill>
                <a:latin typeface="Arial Regular" charset="77"/>
                <a:ea typeface="Arial Regular" charset="77"/>
                <a:cs typeface="Arial Regular" charset="77"/>
              </a:rPr>
              <a:t>We connect people and places, create liveable neighbourhoods, transform the school run and deliver a happier, healthier commute.</a:t>
            </a:r>
          </a:p>
          <a:p>
            <a:pPr>
              <a:lnSpc>
                <a:spcPts val="2100"/>
              </a:lnSpc>
              <a:defRPr lang="en-US"/>
            </a:pPr>
            <a:endParaRPr lang="en-GB" sz="1648" noProof="0">
              <a:solidFill>
                <a:schemeClr val="bg2"/>
              </a:solidFill>
              <a:latin typeface="Arial Regular" charset="77"/>
              <a:ea typeface="Arial Regular" charset="77"/>
              <a:cs typeface="Arial Regular" charset="77"/>
            </a:endParaRPr>
          </a:p>
          <a:p>
            <a:pPr>
              <a:lnSpc>
                <a:spcPts val="2100"/>
              </a:lnSpc>
              <a:defRPr lang="en-US"/>
            </a:pPr>
            <a:r>
              <a:rPr lang="en-GB" sz="1648" noProof="0">
                <a:solidFill>
                  <a:schemeClr val="bg2"/>
                </a:solidFill>
                <a:latin typeface="Arial Regular" charset="77"/>
                <a:ea typeface="Arial Regular" charset="77"/>
                <a:cs typeface="Arial Regular" charset="77"/>
              </a:rPr>
              <a:t>Join us on our journey.</a:t>
            </a:r>
          </a:p>
          <a:p>
            <a:pPr>
              <a:lnSpc>
                <a:spcPts val="2100"/>
              </a:lnSpc>
              <a:defRPr lang="en-US"/>
            </a:pPr>
            <a:endParaRPr lang="en-GB" sz="1648" noProof="0">
              <a:solidFill>
                <a:schemeClr val="bg2"/>
              </a:solidFill>
              <a:latin typeface="Arial Regular" charset="77"/>
              <a:ea typeface="Arial Regular" charset="77"/>
              <a:cs typeface="Arial Regular" charset="7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30A342-04E3-49FA-9F83-B8EA15EB52ED}"/>
              </a:ext>
            </a:extLst>
          </p:cNvPr>
          <p:cNvSpPr txBox="1"/>
          <p:nvPr userDrawn="1"/>
        </p:nvSpPr>
        <p:spPr>
          <a:xfrm>
            <a:off x="809953" y="3993158"/>
            <a:ext cx="5118047" cy="51323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/>
          <a:lstStyle/>
          <a:p>
            <a:pPr>
              <a:lnSpc>
                <a:spcPts val="2061"/>
              </a:lnSpc>
              <a:defRPr lang="en-US"/>
            </a:pPr>
            <a:r>
              <a:rPr lang="en-GB" sz="1648" b="1" noProof="0">
                <a:solidFill>
                  <a:schemeClr val="accent4"/>
                </a:solidFill>
                <a:latin typeface="Arial" charset="77"/>
                <a:ea typeface="Arial" charset="77"/>
                <a:cs typeface="Arial" charset="77"/>
              </a:rPr>
              <a:t>www.sustrans.org.uk</a:t>
            </a:r>
          </a:p>
          <a:p>
            <a:pPr>
              <a:lnSpc>
                <a:spcPts val="2061"/>
              </a:lnSpc>
              <a:defRPr lang="en-US"/>
            </a:pPr>
            <a:endParaRPr lang="en-GB" sz="1648" b="1" noProof="0">
              <a:solidFill>
                <a:schemeClr val="accent4"/>
              </a:solidFill>
              <a:latin typeface="Arial" charset="77"/>
              <a:ea typeface="Arial" charset="77"/>
              <a:cs typeface="Arial" charset="7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80930A-BABA-42F3-BE3F-FC6B4B10FE05}"/>
              </a:ext>
            </a:extLst>
          </p:cNvPr>
          <p:cNvSpPr txBox="1"/>
          <p:nvPr userDrawn="1"/>
        </p:nvSpPr>
        <p:spPr>
          <a:xfrm>
            <a:off x="792000" y="4410550"/>
            <a:ext cx="5118046" cy="27592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/>
          <a:lstStyle/>
          <a:p>
            <a:pPr>
              <a:lnSpc>
                <a:spcPts val="1200"/>
              </a:lnSpc>
              <a:defRPr lang="en-US"/>
            </a:pPr>
            <a:r>
              <a:rPr lang="en-GB" sz="800" noProof="0">
                <a:solidFill>
                  <a:schemeClr val="accent4"/>
                </a:solidFill>
                <a:latin typeface="Arial Regular" charset="77"/>
                <a:ea typeface="Arial Regular" charset="77"/>
                <a:cs typeface="Arial Regular" charset="77"/>
              </a:rPr>
              <a:t>Registered Charity No. 326550 (England and Wales) SC039263 (Scotland)</a:t>
            </a:r>
          </a:p>
          <a:p>
            <a:pPr>
              <a:lnSpc>
                <a:spcPts val="1200"/>
              </a:lnSpc>
              <a:defRPr lang="en-US"/>
            </a:pPr>
            <a:r>
              <a:rPr lang="en-GB" sz="800" noProof="0">
                <a:solidFill>
                  <a:schemeClr val="accent4"/>
                </a:solidFill>
                <a:latin typeface="Arial Regular" charset="77"/>
                <a:ea typeface="Arial Regular" charset="77"/>
                <a:cs typeface="Arial Regular" charset="77"/>
              </a:rPr>
              <a:t>VAT Registration No. 416740656.</a:t>
            </a:r>
          </a:p>
        </p:txBody>
      </p:sp>
    </p:spTree>
    <p:extLst>
      <p:ext uri="{BB962C8B-B14F-4D97-AF65-F5344CB8AC3E}">
        <p14:creationId xmlns:p14="http://schemas.microsoft.com/office/powerpoint/2010/main" val="41637469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Title Slide - Style Two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76" y="3939902"/>
            <a:ext cx="1606704" cy="892613"/>
          </a:xfrm>
          <a:prstGeom prst="rect">
            <a:avLst/>
          </a:prstGeom>
        </p:spPr>
      </p:pic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D3C38A-7ABD-475E-9E88-50A2FBDB15C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824512" y="-38250"/>
            <a:ext cx="4392000" cy="522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13310F2-386F-4409-BE43-494BAD11D569}"/>
              </a:ext>
            </a:extLst>
          </p:cNvPr>
          <p:cNvSpPr/>
          <p:nvPr userDrawn="1"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CCCF3C0-D7BC-4491-BCC3-DC18E41C1C2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03580" y="832648"/>
            <a:ext cx="3634979" cy="1595085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500" b="1">
                <a:solidFill>
                  <a:schemeClr val="tx1"/>
                </a:solidFill>
                <a:latin typeface="+mj-lt"/>
              </a:defRPr>
            </a:lvl1pPr>
            <a:lvl2pPr marL="155540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2pPr>
            <a:lvl3pPr marL="311079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3pPr>
            <a:lvl4pPr marL="466618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4pPr>
            <a:lvl5pPr marL="622157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5pPr>
          </a:lstStyle>
          <a:p>
            <a:pPr lvl="0"/>
            <a:r>
              <a:rPr lang="en-GB" noProof="0"/>
              <a:t>Title or speaker over up to three lines at most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552FE706-365F-400B-BE44-CAB54B32E7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03275" y="2571750"/>
            <a:ext cx="3635375" cy="79208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4"/>
                </a:solidFill>
                <a:latin typeface="+mj-lt"/>
              </a:defRPr>
            </a:lvl1pPr>
            <a:lvl2pPr marL="155540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2pPr>
            <a:lvl3pPr marL="311079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3pPr>
            <a:lvl4pPr marL="466618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4pPr>
            <a:lvl5pPr marL="622157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5pPr>
          </a:lstStyle>
          <a:p>
            <a:pPr lvl="0"/>
            <a:r>
              <a:rPr lang="en-GB" noProof="0"/>
              <a:t>Subtitle over up to three lines. </a:t>
            </a:r>
          </a:p>
        </p:txBody>
      </p:sp>
    </p:spTree>
    <p:extLst>
      <p:ext uri="{BB962C8B-B14F-4D97-AF65-F5344CB8AC3E}">
        <p14:creationId xmlns:p14="http://schemas.microsoft.com/office/powerpoint/2010/main" val="5518695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gn-off Slide - Style Thre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368174D-F8C3-47D6-8654-0D2D3954895B}"/>
              </a:ext>
            </a:extLst>
          </p:cNvPr>
          <p:cNvSpPr/>
          <p:nvPr userDrawn="1"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8653CA-8B3D-4A5E-A2A2-E778097BB3AB}"/>
              </a:ext>
            </a:extLst>
          </p:cNvPr>
          <p:cNvSpPr txBox="1"/>
          <p:nvPr userDrawn="1"/>
        </p:nvSpPr>
        <p:spPr>
          <a:xfrm>
            <a:off x="809953" y="639637"/>
            <a:ext cx="4098047" cy="286896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/>
          <a:lstStyle/>
          <a:p>
            <a:pPr>
              <a:lnSpc>
                <a:spcPts val="2100"/>
              </a:lnSpc>
              <a:defRPr lang="en-US"/>
            </a:pPr>
            <a:r>
              <a:rPr lang="en-GB" sz="1648" noProof="0">
                <a:solidFill>
                  <a:schemeClr val="tx1"/>
                </a:solidFill>
                <a:latin typeface="Arial Regular" charset="77"/>
                <a:ea typeface="Arial Regular" charset="77"/>
                <a:cs typeface="Arial Regular" charset="77"/>
              </a:rPr>
              <a:t>Sustrans is the charity making it easier for people to walk and cycle.</a:t>
            </a:r>
          </a:p>
          <a:p>
            <a:pPr>
              <a:lnSpc>
                <a:spcPts val="2100"/>
              </a:lnSpc>
              <a:defRPr lang="en-US"/>
            </a:pPr>
            <a:endParaRPr lang="en-GB" sz="1648" noProof="0">
              <a:solidFill>
                <a:schemeClr val="tx1"/>
              </a:solidFill>
              <a:latin typeface="Arial Regular" charset="77"/>
              <a:ea typeface="Arial Regular" charset="77"/>
              <a:cs typeface="Arial Regular" charset="77"/>
            </a:endParaRPr>
          </a:p>
          <a:p>
            <a:pPr>
              <a:lnSpc>
                <a:spcPts val="2100"/>
              </a:lnSpc>
              <a:defRPr lang="en-US"/>
            </a:pPr>
            <a:r>
              <a:rPr lang="en-GB" sz="1648" noProof="0">
                <a:solidFill>
                  <a:schemeClr val="tx1"/>
                </a:solidFill>
                <a:latin typeface="Arial Regular" charset="77"/>
                <a:ea typeface="Arial Regular" charset="77"/>
                <a:cs typeface="Arial Regular" charset="77"/>
              </a:rPr>
              <a:t>We connect people and places, create liveable neighbourhoods, transform the school run and deliver a happier, healthier commute.</a:t>
            </a:r>
          </a:p>
          <a:p>
            <a:pPr>
              <a:lnSpc>
                <a:spcPts val="2100"/>
              </a:lnSpc>
              <a:defRPr lang="en-US"/>
            </a:pPr>
            <a:endParaRPr lang="en-GB" sz="1648" noProof="0">
              <a:solidFill>
                <a:schemeClr val="tx1"/>
              </a:solidFill>
              <a:latin typeface="Arial Regular" charset="77"/>
              <a:ea typeface="Arial Regular" charset="77"/>
              <a:cs typeface="Arial Regular" charset="77"/>
            </a:endParaRPr>
          </a:p>
          <a:p>
            <a:pPr>
              <a:lnSpc>
                <a:spcPts val="2100"/>
              </a:lnSpc>
              <a:defRPr lang="en-US"/>
            </a:pPr>
            <a:r>
              <a:rPr lang="en-GB" sz="1648" noProof="0">
                <a:solidFill>
                  <a:schemeClr val="tx1"/>
                </a:solidFill>
                <a:latin typeface="Arial Regular" charset="77"/>
                <a:ea typeface="Arial Regular" charset="77"/>
                <a:cs typeface="Arial Regular" charset="77"/>
              </a:rPr>
              <a:t>Join us on our journey.</a:t>
            </a:r>
          </a:p>
          <a:p>
            <a:pPr>
              <a:lnSpc>
                <a:spcPts val="2100"/>
              </a:lnSpc>
              <a:defRPr lang="en-US"/>
            </a:pPr>
            <a:endParaRPr lang="en-GB" sz="1648" noProof="0">
              <a:solidFill>
                <a:schemeClr val="tx1"/>
              </a:solidFill>
              <a:latin typeface="Arial Regular" charset="77"/>
              <a:ea typeface="Arial Regular" charset="77"/>
              <a:cs typeface="Arial Regular" charset="7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30A342-04E3-49FA-9F83-B8EA15EB52ED}"/>
              </a:ext>
            </a:extLst>
          </p:cNvPr>
          <p:cNvSpPr txBox="1"/>
          <p:nvPr userDrawn="1"/>
        </p:nvSpPr>
        <p:spPr>
          <a:xfrm>
            <a:off x="809953" y="3993158"/>
            <a:ext cx="5118047" cy="51323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/>
          <a:lstStyle/>
          <a:p>
            <a:pPr>
              <a:lnSpc>
                <a:spcPts val="2061"/>
              </a:lnSpc>
              <a:defRPr lang="en-US"/>
            </a:pPr>
            <a:r>
              <a:rPr lang="en-GB" sz="1648" b="1" noProof="0">
                <a:solidFill>
                  <a:schemeClr val="tx1"/>
                </a:solidFill>
                <a:latin typeface="Arial" charset="77"/>
                <a:ea typeface="Arial" charset="77"/>
                <a:cs typeface="Arial" charset="77"/>
              </a:rPr>
              <a:t>www.sustrans.org.uk</a:t>
            </a:r>
          </a:p>
          <a:p>
            <a:pPr>
              <a:lnSpc>
                <a:spcPts val="2061"/>
              </a:lnSpc>
              <a:defRPr lang="en-US"/>
            </a:pPr>
            <a:endParaRPr lang="en-GB" sz="1648" b="1" noProof="0">
              <a:solidFill>
                <a:schemeClr val="tx1"/>
              </a:solidFill>
              <a:latin typeface="Arial" charset="77"/>
              <a:ea typeface="Arial" charset="77"/>
              <a:cs typeface="Arial" charset="7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80930A-BABA-42F3-BE3F-FC6B4B10FE05}"/>
              </a:ext>
            </a:extLst>
          </p:cNvPr>
          <p:cNvSpPr txBox="1"/>
          <p:nvPr userDrawn="1"/>
        </p:nvSpPr>
        <p:spPr>
          <a:xfrm>
            <a:off x="792000" y="4410550"/>
            <a:ext cx="5118046" cy="27592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/>
          <a:lstStyle/>
          <a:p>
            <a:pPr>
              <a:lnSpc>
                <a:spcPts val="1200"/>
              </a:lnSpc>
              <a:defRPr lang="en-US"/>
            </a:pPr>
            <a:r>
              <a:rPr lang="en-GB" sz="800" noProof="0">
                <a:solidFill>
                  <a:schemeClr val="tx1"/>
                </a:solidFill>
                <a:latin typeface="Arial Regular" charset="77"/>
                <a:ea typeface="Arial Regular" charset="77"/>
                <a:cs typeface="Arial Regular" charset="77"/>
              </a:rPr>
              <a:t>Registered Charity No. 326550 (England and Wales) SC039263 (Scotland)</a:t>
            </a:r>
          </a:p>
          <a:p>
            <a:pPr>
              <a:lnSpc>
                <a:spcPts val="1200"/>
              </a:lnSpc>
              <a:defRPr lang="en-US"/>
            </a:pPr>
            <a:r>
              <a:rPr lang="en-GB" sz="800" noProof="0">
                <a:solidFill>
                  <a:schemeClr val="tx1"/>
                </a:solidFill>
                <a:latin typeface="Arial Regular" charset="77"/>
                <a:ea typeface="Arial Regular" charset="77"/>
                <a:cs typeface="Arial Regular" charset="77"/>
              </a:rPr>
              <a:t>VAT Registration No. 416740656.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64BB8C7-2AF1-49BB-9A98-43A3F78700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3797932"/>
            <a:ext cx="1871999" cy="888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3355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gn-off Slide - Style Thre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368174D-F8C3-47D6-8654-0D2D3954895B}"/>
              </a:ext>
            </a:extLst>
          </p:cNvPr>
          <p:cNvSpPr/>
          <p:nvPr userDrawn="1"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8653CA-8B3D-4A5E-A2A2-E778097BB3AB}"/>
              </a:ext>
            </a:extLst>
          </p:cNvPr>
          <p:cNvSpPr txBox="1"/>
          <p:nvPr userDrawn="1"/>
        </p:nvSpPr>
        <p:spPr>
          <a:xfrm>
            <a:off x="809953" y="639637"/>
            <a:ext cx="4098047" cy="286896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/>
          <a:lstStyle/>
          <a:p>
            <a:pPr>
              <a:lnSpc>
                <a:spcPts val="2100"/>
              </a:lnSpc>
              <a:defRPr lang="en-US"/>
            </a:pPr>
            <a:r>
              <a:rPr lang="en-GB" sz="1648" noProof="0">
                <a:solidFill>
                  <a:schemeClr val="tx1"/>
                </a:solidFill>
                <a:latin typeface="Arial Regular" charset="77"/>
                <a:ea typeface="Arial Regular" charset="77"/>
                <a:cs typeface="Arial Regular" charset="77"/>
              </a:rPr>
              <a:t>Sustrans is the charity making it easier for people to walk and cycle.</a:t>
            </a:r>
          </a:p>
          <a:p>
            <a:pPr>
              <a:lnSpc>
                <a:spcPts val="2100"/>
              </a:lnSpc>
              <a:defRPr lang="en-US"/>
            </a:pPr>
            <a:endParaRPr lang="en-GB" sz="1648" noProof="0">
              <a:solidFill>
                <a:schemeClr val="tx1"/>
              </a:solidFill>
              <a:latin typeface="Arial Regular" charset="77"/>
              <a:ea typeface="Arial Regular" charset="77"/>
              <a:cs typeface="Arial Regular" charset="77"/>
            </a:endParaRPr>
          </a:p>
          <a:p>
            <a:pPr>
              <a:lnSpc>
                <a:spcPts val="2100"/>
              </a:lnSpc>
              <a:defRPr lang="en-US"/>
            </a:pPr>
            <a:r>
              <a:rPr lang="en-GB" sz="1648" noProof="0">
                <a:solidFill>
                  <a:schemeClr val="tx1"/>
                </a:solidFill>
                <a:latin typeface="Arial Regular" charset="77"/>
                <a:ea typeface="Arial Regular" charset="77"/>
                <a:cs typeface="Arial Regular" charset="77"/>
              </a:rPr>
              <a:t>We connect people and places, create liveable neighbourhoods, transform the school run and deliver a happier, healthier commute.</a:t>
            </a:r>
          </a:p>
          <a:p>
            <a:pPr>
              <a:lnSpc>
                <a:spcPts val="2100"/>
              </a:lnSpc>
              <a:defRPr lang="en-US"/>
            </a:pPr>
            <a:endParaRPr lang="en-GB" sz="1648" noProof="0">
              <a:solidFill>
                <a:schemeClr val="tx1"/>
              </a:solidFill>
              <a:latin typeface="Arial Regular" charset="77"/>
              <a:ea typeface="Arial Regular" charset="77"/>
              <a:cs typeface="Arial Regular" charset="77"/>
            </a:endParaRPr>
          </a:p>
          <a:p>
            <a:pPr>
              <a:lnSpc>
                <a:spcPts val="2100"/>
              </a:lnSpc>
              <a:defRPr lang="en-US"/>
            </a:pPr>
            <a:r>
              <a:rPr lang="en-GB" sz="1648" noProof="0">
                <a:solidFill>
                  <a:schemeClr val="tx1"/>
                </a:solidFill>
                <a:latin typeface="Arial Regular" charset="77"/>
                <a:ea typeface="Arial Regular" charset="77"/>
                <a:cs typeface="Arial Regular" charset="77"/>
              </a:rPr>
              <a:t>Join us on our journey.</a:t>
            </a:r>
          </a:p>
          <a:p>
            <a:pPr>
              <a:lnSpc>
                <a:spcPts val="2100"/>
              </a:lnSpc>
              <a:defRPr lang="en-US"/>
            </a:pPr>
            <a:endParaRPr lang="en-GB" sz="1648" noProof="0">
              <a:solidFill>
                <a:schemeClr val="tx1"/>
              </a:solidFill>
              <a:latin typeface="Arial Regular" charset="77"/>
              <a:ea typeface="Arial Regular" charset="77"/>
              <a:cs typeface="Arial Regular" charset="7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30A342-04E3-49FA-9F83-B8EA15EB52ED}"/>
              </a:ext>
            </a:extLst>
          </p:cNvPr>
          <p:cNvSpPr txBox="1"/>
          <p:nvPr userDrawn="1"/>
        </p:nvSpPr>
        <p:spPr>
          <a:xfrm>
            <a:off x="809953" y="3993158"/>
            <a:ext cx="5118047" cy="51323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/>
          <a:lstStyle/>
          <a:p>
            <a:pPr>
              <a:lnSpc>
                <a:spcPts val="2061"/>
              </a:lnSpc>
              <a:defRPr lang="en-US"/>
            </a:pPr>
            <a:r>
              <a:rPr lang="en-GB" sz="1648" b="1" noProof="0">
                <a:solidFill>
                  <a:schemeClr val="tx1"/>
                </a:solidFill>
                <a:latin typeface="Arial" charset="77"/>
                <a:ea typeface="Arial" charset="77"/>
                <a:cs typeface="Arial" charset="77"/>
              </a:rPr>
              <a:t>www.sustrans.org.uk</a:t>
            </a:r>
          </a:p>
          <a:p>
            <a:pPr>
              <a:lnSpc>
                <a:spcPts val="2061"/>
              </a:lnSpc>
              <a:defRPr lang="en-US"/>
            </a:pPr>
            <a:endParaRPr lang="en-GB" sz="1648" b="1" noProof="0">
              <a:solidFill>
                <a:schemeClr val="tx1"/>
              </a:solidFill>
              <a:latin typeface="Arial" charset="77"/>
              <a:ea typeface="Arial" charset="77"/>
              <a:cs typeface="Arial" charset="7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80930A-BABA-42F3-BE3F-FC6B4B10FE05}"/>
              </a:ext>
            </a:extLst>
          </p:cNvPr>
          <p:cNvSpPr txBox="1"/>
          <p:nvPr userDrawn="1"/>
        </p:nvSpPr>
        <p:spPr>
          <a:xfrm>
            <a:off x="792000" y="4410550"/>
            <a:ext cx="5118046" cy="27592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/>
          <a:lstStyle/>
          <a:p>
            <a:pPr>
              <a:lnSpc>
                <a:spcPts val="1200"/>
              </a:lnSpc>
              <a:defRPr lang="en-US"/>
            </a:pPr>
            <a:r>
              <a:rPr lang="en-GB" sz="800" noProof="0">
                <a:solidFill>
                  <a:schemeClr val="tx1"/>
                </a:solidFill>
                <a:latin typeface="Arial Regular" charset="77"/>
                <a:ea typeface="Arial Regular" charset="77"/>
                <a:cs typeface="Arial Regular" charset="77"/>
              </a:rPr>
              <a:t>Registered Charity No. 326550 (England and Wales) SC039263 (Scotland)</a:t>
            </a:r>
          </a:p>
          <a:p>
            <a:pPr>
              <a:lnSpc>
                <a:spcPts val="1200"/>
              </a:lnSpc>
              <a:defRPr lang="en-US"/>
            </a:pPr>
            <a:r>
              <a:rPr lang="en-GB" sz="800" noProof="0">
                <a:solidFill>
                  <a:schemeClr val="tx1"/>
                </a:solidFill>
                <a:latin typeface="Arial Regular" charset="77"/>
                <a:ea typeface="Arial Regular" charset="77"/>
                <a:cs typeface="Arial Regular" charset="77"/>
              </a:rPr>
              <a:t>VAT Registration No. 416740656.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64BB8C7-2AF1-49BB-9A98-43A3F78700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3797932"/>
            <a:ext cx="1871999" cy="888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5649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Title Slide - Style Thre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D3C38A-7ABD-475E-9E88-50A2FBDB15C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824512" y="-38250"/>
            <a:ext cx="4392000" cy="522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13310F2-386F-4409-BE43-494BAD11D569}"/>
              </a:ext>
            </a:extLst>
          </p:cNvPr>
          <p:cNvSpPr/>
          <p:nvPr userDrawn="1"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5BA3519-CC5B-48A8-B9C2-E6621BC1DEB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581" y="4043069"/>
            <a:ext cx="1461598" cy="693748"/>
          </a:xfrm>
          <a:prstGeom prst="rect">
            <a:avLst/>
          </a:prstGeom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CCCF3C0-D7BC-4491-BCC3-DC18E41C1C2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03671" y="843558"/>
            <a:ext cx="3634979" cy="1595085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500" b="1">
                <a:solidFill>
                  <a:schemeClr val="bg1"/>
                </a:solidFill>
                <a:latin typeface="+mj-lt"/>
              </a:defRPr>
            </a:lvl1pPr>
            <a:lvl2pPr marL="155540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2pPr>
            <a:lvl3pPr marL="311079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3pPr>
            <a:lvl4pPr marL="466618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4pPr>
            <a:lvl5pPr marL="622157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5pPr>
          </a:lstStyle>
          <a:p>
            <a:pPr lvl="0"/>
            <a:r>
              <a:rPr lang="en-GB" noProof="0"/>
              <a:t>Title or speaker over up to three lines at most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552FE706-365F-400B-BE44-CAB54B32E7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03275" y="2571750"/>
            <a:ext cx="3635375" cy="79208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bg1"/>
                </a:solidFill>
                <a:latin typeface="+mj-lt"/>
              </a:defRPr>
            </a:lvl1pPr>
            <a:lvl2pPr marL="155540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2pPr>
            <a:lvl3pPr marL="311079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3pPr>
            <a:lvl4pPr marL="466618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4pPr>
            <a:lvl5pPr marL="622157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5pPr>
          </a:lstStyle>
          <a:p>
            <a:pPr lvl="0"/>
            <a:r>
              <a:rPr lang="en-GB" noProof="0"/>
              <a:t>Subtitle over up to three lines. </a:t>
            </a:r>
          </a:p>
        </p:txBody>
      </p:sp>
    </p:spTree>
    <p:extLst>
      <p:ext uri="{BB962C8B-B14F-4D97-AF65-F5344CB8AC3E}">
        <p14:creationId xmlns:p14="http://schemas.microsoft.com/office/powerpoint/2010/main" val="17528420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hoto Title Slide - Style Thre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D3C38A-7ABD-475E-9E88-50A2FBDB15C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824512" y="-38250"/>
            <a:ext cx="4392000" cy="522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13310F2-386F-4409-BE43-494BAD11D569}"/>
              </a:ext>
            </a:extLst>
          </p:cNvPr>
          <p:cNvSpPr/>
          <p:nvPr userDrawn="1"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5BA3519-CC5B-48A8-B9C2-E6621BC1DEB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581" y="4043069"/>
            <a:ext cx="1461598" cy="693748"/>
          </a:xfrm>
          <a:prstGeom prst="rect">
            <a:avLst/>
          </a:prstGeom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CCCF3C0-D7BC-4491-BCC3-DC18E41C1C2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03671" y="843558"/>
            <a:ext cx="3634979" cy="1595085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500" b="1">
                <a:solidFill>
                  <a:schemeClr val="tx1"/>
                </a:solidFill>
                <a:latin typeface="+mj-lt"/>
              </a:defRPr>
            </a:lvl1pPr>
            <a:lvl2pPr marL="155540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2pPr>
            <a:lvl3pPr marL="311079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3pPr>
            <a:lvl4pPr marL="466618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4pPr>
            <a:lvl5pPr marL="622157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5pPr>
          </a:lstStyle>
          <a:p>
            <a:pPr lvl="0"/>
            <a:r>
              <a:rPr lang="en-GB" noProof="0"/>
              <a:t>Title or speaker over up to three lines at most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552FE706-365F-400B-BE44-CAB54B32E7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03275" y="2571750"/>
            <a:ext cx="3635375" cy="79208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 marL="155540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2pPr>
            <a:lvl3pPr marL="311079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3pPr>
            <a:lvl4pPr marL="466618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4pPr>
            <a:lvl5pPr marL="622157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5pPr>
          </a:lstStyle>
          <a:p>
            <a:pPr lvl="0"/>
            <a:r>
              <a:rPr lang="en-GB" noProof="0"/>
              <a:t>Subtitle over up to three lines. </a:t>
            </a:r>
          </a:p>
        </p:txBody>
      </p:sp>
    </p:spTree>
    <p:extLst>
      <p:ext uri="{BB962C8B-B14F-4D97-AF65-F5344CB8AC3E}">
        <p14:creationId xmlns:p14="http://schemas.microsoft.com/office/powerpoint/2010/main" val="5495176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Title Slide - Style 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3310F2-386F-4409-BE43-494BAD11D569}"/>
              </a:ext>
            </a:extLst>
          </p:cNvPr>
          <p:cNvSpPr/>
          <p:nvPr userDrawn="1"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5BA3519-CC5B-48A8-B9C2-E6621BC1DEB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4043069"/>
            <a:ext cx="1461600" cy="693749"/>
          </a:xfrm>
          <a:prstGeom prst="rect">
            <a:avLst/>
          </a:prstGeom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CCCF3C0-D7BC-4491-BCC3-DC18E41C1C2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92000" y="864000"/>
            <a:ext cx="5076000" cy="187200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700" b="1">
                <a:solidFill>
                  <a:schemeClr val="bg2"/>
                </a:solidFill>
                <a:latin typeface="+mj-lt"/>
              </a:defRPr>
            </a:lvl1pPr>
            <a:lvl2pPr marL="155540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2pPr>
            <a:lvl3pPr marL="311079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3pPr>
            <a:lvl4pPr marL="466618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4pPr>
            <a:lvl5pPr marL="622157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5pPr>
          </a:lstStyle>
          <a:p>
            <a:pPr lvl="0"/>
            <a:r>
              <a:rPr lang="en-GB" noProof="0"/>
              <a:t>Title or speaker over up to three lines at most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552FE706-365F-400B-BE44-CAB54B32E7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92000" y="2931789"/>
            <a:ext cx="5087275" cy="79208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700" b="1">
                <a:solidFill>
                  <a:schemeClr val="tx1"/>
                </a:solidFill>
                <a:latin typeface="+mj-lt"/>
              </a:defRPr>
            </a:lvl1pPr>
            <a:lvl2pPr marL="155540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2pPr>
            <a:lvl3pPr marL="311079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3pPr>
            <a:lvl4pPr marL="466618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4pPr>
            <a:lvl5pPr marL="622157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5pPr>
          </a:lstStyle>
          <a:p>
            <a:pPr lvl="0"/>
            <a:r>
              <a:rPr lang="en-GB" noProof="0"/>
              <a:t>Subtitle over up to three lines.</a:t>
            </a:r>
          </a:p>
        </p:txBody>
      </p:sp>
    </p:spTree>
    <p:extLst>
      <p:ext uri="{BB962C8B-B14F-4D97-AF65-F5344CB8AC3E}">
        <p14:creationId xmlns:p14="http://schemas.microsoft.com/office/powerpoint/2010/main" val="32592313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Title Slide - Style Tw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3310F2-386F-4409-BE43-494BAD11D569}"/>
              </a:ext>
            </a:extLst>
          </p:cNvPr>
          <p:cNvSpPr/>
          <p:nvPr userDrawn="1"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5BA3519-CC5B-48A8-B9C2-E6621BC1DEB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4043069"/>
            <a:ext cx="1461600" cy="693748"/>
          </a:xfrm>
          <a:prstGeom prst="rect">
            <a:avLst/>
          </a:prstGeom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CCCF3C0-D7BC-4491-BCC3-DC18E41C1C2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92000" y="864000"/>
            <a:ext cx="5076000" cy="187200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700" b="1">
                <a:solidFill>
                  <a:schemeClr val="accent6"/>
                </a:solidFill>
                <a:latin typeface="+mj-lt"/>
              </a:defRPr>
            </a:lvl1pPr>
            <a:lvl2pPr marL="155540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2pPr>
            <a:lvl3pPr marL="311079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3pPr>
            <a:lvl4pPr marL="466618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4pPr>
            <a:lvl5pPr marL="622157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5pPr>
          </a:lstStyle>
          <a:p>
            <a:pPr lvl="0"/>
            <a:r>
              <a:rPr lang="en-GB" noProof="0"/>
              <a:t>Title or speaker over up to three lines at most</a:t>
            </a:r>
          </a:p>
        </p:txBody>
      </p:sp>
      <p:sp>
        <p:nvSpPr>
          <p:cNvPr id="6" name="Text Placeholder 22">
            <a:extLst>
              <a:ext uri="{FF2B5EF4-FFF2-40B4-BE49-F238E27FC236}">
                <a16:creationId xmlns:a16="http://schemas.microsoft.com/office/drawing/2014/main" id="{9670CDDB-7361-413B-A408-3D47C982A63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92000" y="2931789"/>
            <a:ext cx="5087275" cy="79208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700" b="1">
                <a:solidFill>
                  <a:schemeClr val="bg1"/>
                </a:solidFill>
                <a:latin typeface="+mj-lt"/>
              </a:defRPr>
            </a:lvl1pPr>
            <a:lvl2pPr marL="155540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2pPr>
            <a:lvl3pPr marL="311079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3pPr>
            <a:lvl4pPr marL="466618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4pPr>
            <a:lvl5pPr marL="622157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5pPr>
          </a:lstStyle>
          <a:p>
            <a:pPr lvl="0"/>
            <a:r>
              <a:rPr lang="en-GB" noProof="0"/>
              <a:t>Subtitle over up to three lines.</a:t>
            </a:r>
          </a:p>
        </p:txBody>
      </p:sp>
    </p:spTree>
    <p:extLst>
      <p:ext uri="{BB962C8B-B14F-4D97-AF65-F5344CB8AC3E}">
        <p14:creationId xmlns:p14="http://schemas.microsoft.com/office/powerpoint/2010/main" val="21482563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Title Slide - Style Thre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3310F2-386F-4409-BE43-494BAD11D569}"/>
              </a:ext>
            </a:extLst>
          </p:cNvPr>
          <p:cNvSpPr/>
          <p:nvPr userDrawn="1"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5BA3519-CC5B-48A8-B9C2-E6621BC1DEB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4043069"/>
            <a:ext cx="1461600" cy="693749"/>
          </a:xfrm>
          <a:prstGeom prst="rect">
            <a:avLst/>
          </a:prstGeom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CCCF3C0-D7BC-4491-BCC3-DC18E41C1C2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92000" y="864000"/>
            <a:ext cx="5076000" cy="187200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700" b="1">
                <a:solidFill>
                  <a:schemeClr val="bg2"/>
                </a:solidFill>
                <a:latin typeface="+mj-lt"/>
              </a:defRPr>
            </a:lvl1pPr>
            <a:lvl2pPr marL="155540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2pPr>
            <a:lvl3pPr marL="311079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3pPr>
            <a:lvl4pPr marL="466618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4pPr>
            <a:lvl5pPr marL="622157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5pPr>
          </a:lstStyle>
          <a:p>
            <a:pPr lvl="0"/>
            <a:r>
              <a:rPr lang="en-GB" noProof="0"/>
              <a:t>Title or speaker over up to three lines at most</a:t>
            </a:r>
          </a:p>
        </p:txBody>
      </p:sp>
      <p:sp>
        <p:nvSpPr>
          <p:cNvPr id="6" name="Text Placeholder 22">
            <a:extLst>
              <a:ext uri="{FF2B5EF4-FFF2-40B4-BE49-F238E27FC236}">
                <a16:creationId xmlns:a16="http://schemas.microsoft.com/office/drawing/2014/main" id="{60433C0A-A5E2-46F3-9C61-7B0EBD95A8B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92000" y="2931789"/>
            <a:ext cx="5087275" cy="79208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700" b="1">
                <a:solidFill>
                  <a:schemeClr val="tx1"/>
                </a:solidFill>
                <a:latin typeface="+mj-lt"/>
              </a:defRPr>
            </a:lvl1pPr>
            <a:lvl2pPr marL="155540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2pPr>
            <a:lvl3pPr marL="311079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3pPr>
            <a:lvl4pPr marL="466618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4pPr>
            <a:lvl5pPr marL="622157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5pPr>
          </a:lstStyle>
          <a:p>
            <a:pPr lvl="0"/>
            <a:r>
              <a:rPr lang="en-GB" noProof="0"/>
              <a:t>Subtitle over up to three lines.</a:t>
            </a:r>
          </a:p>
        </p:txBody>
      </p:sp>
    </p:spTree>
    <p:extLst>
      <p:ext uri="{BB962C8B-B14F-4D97-AF65-F5344CB8AC3E}">
        <p14:creationId xmlns:p14="http://schemas.microsoft.com/office/powerpoint/2010/main" val="29219238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Title Slide - Style Thre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3310F2-386F-4409-BE43-494BAD11D569}"/>
              </a:ext>
            </a:extLst>
          </p:cNvPr>
          <p:cNvSpPr/>
          <p:nvPr userDrawn="1"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5BA3519-CC5B-48A8-B9C2-E6621BC1DEB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4011910"/>
            <a:ext cx="1461600" cy="693749"/>
          </a:xfrm>
          <a:prstGeom prst="rect">
            <a:avLst/>
          </a:prstGeom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CCCF3C0-D7BC-4491-BCC3-DC18E41C1C2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92000" y="864000"/>
            <a:ext cx="5076000" cy="187200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700" b="1">
                <a:solidFill>
                  <a:schemeClr val="tx1"/>
                </a:solidFill>
                <a:latin typeface="+mj-lt"/>
              </a:defRPr>
            </a:lvl1pPr>
            <a:lvl2pPr marL="155540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2pPr>
            <a:lvl3pPr marL="311079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3pPr>
            <a:lvl4pPr marL="466618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4pPr>
            <a:lvl5pPr marL="622157" indent="0">
              <a:lnSpc>
                <a:spcPts val="3900"/>
              </a:lnSpc>
              <a:spcBef>
                <a:spcPts val="0"/>
              </a:spcBef>
              <a:buNone/>
              <a:defRPr sz="3500" b="1">
                <a:solidFill>
                  <a:schemeClr val="bg2"/>
                </a:solidFill>
                <a:latin typeface="+mj-lt"/>
              </a:defRPr>
            </a:lvl5pPr>
          </a:lstStyle>
          <a:p>
            <a:pPr lvl="0"/>
            <a:r>
              <a:rPr lang="en-GB" noProof="0"/>
              <a:t>Title or speaker over up to three lines at most</a:t>
            </a:r>
          </a:p>
        </p:txBody>
      </p:sp>
      <p:sp>
        <p:nvSpPr>
          <p:cNvPr id="6" name="Text Placeholder 22">
            <a:extLst>
              <a:ext uri="{FF2B5EF4-FFF2-40B4-BE49-F238E27FC236}">
                <a16:creationId xmlns:a16="http://schemas.microsoft.com/office/drawing/2014/main" id="{60433C0A-A5E2-46F3-9C61-7B0EBD95A8B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92000" y="2931789"/>
            <a:ext cx="5087275" cy="79208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700" b="1">
                <a:solidFill>
                  <a:schemeClr val="tx1"/>
                </a:solidFill>
                <a:latin typeface="+mj-lt"/>
              </a:defRPr>
            </a:lvl1pPr>
            <a:lvl2pPr marL="155540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2pPr>
            <a:lvl3pPr marL="311079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3pPr>
            <a:lvl4pPr marL="466618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4pPr>
            <a:lvl5pPr marL="622157" indent="0">
              <a:lnSpc>
                <a:spcPts val="2000"/>
              </a:lnSpc>
              <a:spcBef>
                <a:spcPts val="0"/>
              </a:spcBef>
              <a:buNone/>
              <a:defRPr sz="1400" b="1">
                <a:solidFill>
                  <a:schemeClr val="bg2"/>
                </a:solidFill>
                <a:latin typeface="+mj-lt"/>
              </a:defRPr>
            </a:lvl5pPr>
          </a:lstStyle>
          <a:p>
            <a:pPr lvl="0"/>
            <a:r>
              <a:rPr lang="en-GB" noProof="0"/>
              <a:t>Subtitle over up to three lines.</a:t>
            </a:r>
          </a:p>
        </p:txBody>
      </p:sp>
    </p:spTree>
    <p:extLst>
      <p:ext uri="{BB962C8B-B14F-4D97-AF65-F5344CB8AC3E}">
        <p14:creationId xmlns:p14="http://schemas.microsoft.com/office/powerpoint/2010/main" val="12228998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24D2269-3E59-47DF-B10F-5B419213410A}"/>
              </a:ext>
            </a:extLst>
          </p:cNvPr>
          <p:cNvSpPr/>
          <p:nvPr userDrawn="1"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3674A5E-8A96-419B-AC24-54C225A06C3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92163" y="4626000"/>
            <a:ext cx="5615837" cy="17799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800"/>
            </a:lvl1pPr>
            <a:lvl2pPr marL="155540" indent="0">
              <a:buNone/>
              <a:defRPr sz="800"/>
            </a:lvl2pPr>
            <a:lvl3pPr marL="311079" indent="0">
              <a:buNone/>
              <a:defRPr sz="800"/>
            </a:lvl3pPr>
            <a:lvl4pPr marL="466618" indent="0">
              <a:buNone/>
              <a:defRPr sz="800"/>
            </a:lvl4pPr>
            <a:lvl5pPr marL="622157" indent="0">
              <a:buNone/>
              <a:defRPr sz="800"/>
            </a:lvl5pPr>
          </a:lstStyle>
          <a:p>
            <a:pPr lvl="0"/>
            <a:r>
              <a:rPr lang="en-GB" noProof="0"/>
              <a:t>Document title | </a:t>
            </a:r>
            <a:fld id="{DEC52B34-4675-4365-9D97-45A6EC7468C9}" type="datetime4">
              <a:rPr lang="en-GB" noProof="0" smtClean="0"/>
              <a:t>11 March 2019</a:t>
            </a:fld>
            <a:endParaRPr lang="en-GB" noProof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2BA947C-7883-4EB8-AB90-C72661E57D62}"/>
              </a:ext>
            </a:extLst>
          </p:cNvPr>
          <p:cNvSpPr txBox="1"/>
          <p:nvPr userDrawn="1"/>
        </p:nvSpPr>
        <p:spPr>
          <a:xfrm>
            <a:off x="8028384" y="4510071"/>
            <a:ext cx="719616" cy="29392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BE2A2A16-73DD-4B23-8068-A2F2CED2582B}" type="slidenum">
              <a:rPr lang="en-GB" sz="1310" b="1" noProof="0" smtClean="0">
                <a:solidFill>
                  <a:schemeClr val="accent2"/>
                </a:solidFill>
              </a:rPr>
              <a:pPr algn="r"/>
              <a:t>‹#›</a:t>
            </a:fld>
            <a:endParaRPr lang="en-GB" sz="1310" b="1" noProof="0">
              <a:solidFill>
                <a:schemeClr val="accent2"/>
              </a:solidFill>
            </a:endParaRP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D9DFFB0D-56F2-4EAA-9A87-4B95750515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92000" y="1295999"/>
            <a:ext cx="7956000" cy="293151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1700"/>
            </a:lvl1pPr>
            <a:lvl2pPr marL="15554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1700"/>
            </a:lvl2pPr>
            <a:lvl3pPr marL="311079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1700"/>
            </a:lvl3pPr>
            <a:lvl4pPr marL="466618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1700"/>
            </a:lvl4pPr>
            <a:lvl5pPr marL="622157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17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E0C1029B-F0F6-494D-AFB5-54468B6CF1D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92000" y="557795"/>
            <a:ext cx="5616000" cy="39600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buNone/>
              <a:defRPr sz="2600" b="1">
                <a:solidFill>
                  <a:schemeClr val="accent2"/>
                </a:solidFill>
                <a:latin typeface="+mj-lt"/>
              </a:defRPr>
            </a:lvl1pPr>
            <a:lvl2pPr marL="155540" indent="0">
              <a:buNone/>
              <a:defRPr sz="2600" b="1">
                <a:solidFill>
                  <a:schemeClr val="accent2"/>
                </a:solidFill>
                <a:latin typeface="+mj-lt"/>
              </a:defRPr>
            </a:lvl2pPr>
            <a:lvl3pPr marL="311079" indent="0">
              <a:buNone/>
              <a:defRPr sz="2600" b="1">
                <a:solidFill>
                  <a:schemeClr val="accent2"/>
                </a:solidFill>
                <a:latin typeface="+mj-lt"/>
              </a:defRPr>
            </a:lvl3pPr>
            <a:lvl4pPr marL="466618" indent="0">
              <a:buNone/>
              <a:defRPr sz="2600" b="1">
                <a:solidFill>
                  <a:schemeClr val="accent2"/>
                </a:solidFill>
                <a:latin typeface="+mj-lt"/>
              </a:defRPr>
            </a:lvl4pPr>
            <a:lvl5pPr marL="622157" indent="0">
              <a:buNone/>
              <a:defRPr sz="2600" b="1">
                <a:solidFill>
                  <a:schemeClr val="accent2"/>
                </a:solidFill>
                <a:latin typeface="+mj-lt"/>
              </a:defRPr>
            </a:lvl5pPr>
          </a:lstStyle>
          <a:p>
            <a:pPr lvl="0"/>
            <a:r>
              <a:rPr lang="en-GB" noProof="0"/>
              <a:t>One-line heading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7ECBE77-1ADB-4651-A1CB-98D943838AF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15"/>
          <a:stretch/>
        </p:blipFill>
        <p:spPr>
          <a:xfrm>
            <a:off x="7524328" y="411510"/>
            <a:ext cx="1223672" cy="536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443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7" r:id="rId4"/>
    <p:sldLayoutId id="2147483652" r:id="rId5"/>
    <p:sldLayoutId id="2147483653" r:id="rId6"/>
    <p:sldLayoutId id="2147483654" r:id="rId7"/>
    <p:sldLayoutId id="2147483668" r:id="rId8"/>
    <p:sldLayoutId id="2147483655" r:id="rId9"/>
    <p:sldLayoutId id="2147483656" r:id="rId10"/>
    <p:sldLayoutId id="2147483659" r:id="rId11"/>
    <p:sldLayoutId id="2147483657" r:id="rId12"/>
    <p:sldLayoutId id="2147483658" r:id="rId13"/>
    <p:sldLayoutId id="2147483665" r:id="rId14"/>
    <p:sldLayoutId id="2147483666" r:id="rId15"/>
    <p:sldLayoutId id="2147483660" r:id="rId16"/>
    <p:sldLayoutId id="2147483661" r:id="rId17"/>
    <p:sldLayoutId id="2147483662" r:id="rId18"/>
    <p:sldLayoutId id="2147483663" r:id="rId19"/>
    <p:sldLayoutId id="2147483664" r:id="rId20"/>
    <p:sldLayoutId id="2147483669" r:id="rId21"/>
  </p:sldLayoutIdLst>
  <p:hf sldNum="0" hdr="0"/>
  <p:txStyles>
    <p:titleStyle>
      <a:lvl1pPr algn="ctr" defTabSz="311079" rtl="0" eaLnBrk="1" latinLnBrk="0" hangingPunct="1">
        <a:spcBef>
          <a:spcPct val="0"/>
        </a:spcBef>
        <a:buNone/>
        <a:defRPr sz="14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6655" indent="-116655" algn="l" defTabSz="311079" rtl="0" eaLnBrk="1" latinLnBrk="0" hangingPunct="1">
        <a:spcBef>
          <a:spcPct val="20000"/>
        </a:spcBef>
        <a:buFont typeface="Arial" pitchFamily="34" charset="0"/>
        <a:buChar char="•"/>
        <a:defRPr sz="1089" kern="1200">
          <a:solidFill>
            <a:schemeClr val="tx1"/>
          </a:solidFill>
          <a:latin typeface="+mn-lt"/>
          <a:ea typeface="+mn-ea"/>
          <a:cs typeface="+mn-cs"/>
        </a:defRPr>
      </a:lvl1pPr>
      <a:lvl2pPr marL="252752" indent="-97212" algn="l" defTabSz="311079" rtl="0" eaLnBrk="1" latinLnBrk="0" hangingPunct="1">
        <a:spcBef>
          <a:spcPct val="20000"/>
        </a:spcBef>
        <a:buFont typeface="Arial" pitchFamily="34" charset="0"/>
        <a:buChar char="–"/>
        <a:defRPr sz="953" kern="1200">
          <a:solidFill>
            <a:schemeClr val="tx1"/>
          </a:solidFill>
          <a:latin typeface="+mn-lt"/>
          <a:ea typeface="+mn-ea"/>
          <a:cs typeface="+mn-cs"/>
        </a:defRPr>
      </a:lvl2pPr>
      <a:lvl3pPr marL="388849" indent="-77770" algn="l" defTabSz="311079" rtl="0" eaLnBrk="1" latinLnBrk="0" hangingPunct="1">
        <a:spcBef>
          <a:spcPct val="20000"/>
        </a:spcBef>
        <a:buFont typeface="Arial" pitchFamily="34" charset="0"/>
        <a:buChar char="•"/>
        <a:defRPr sz="816" kern="1200">
          <a:solidFill>
            <a:schemeClr val="tx1"/>
          </a:solidFill>
          <a:latin typeface="+mn-lt"/>
          <a:ea typeface="+mn-ea"/>
          <a:cs typeface="+mn-cs"/>
        </a:defRPr>
      </a:lvl3pPr>
      <a:lvl4pPr marL="544388" indent="-77770" algn="l" defTabSz="311079" rtl="0" eaLnBrk="1" latinLnBrk="0" hangingPunct="1">
        <a:spcBef>
          <a:spcPct val="20000"/>
        </a:spcBef>
        <a:buFont typeface="Arial" pitchFamily="34" charset="0"/>
        <a:buChar char="–"/>
        <a:defRPr sz="680" kern="1200">
          <a:solidFill>
            <a:schemeClr val="tx1"/>
          </a:solidFill>
          <a:latin typeface="+mn-lt"/>
          <a:ea typeface="+mn-ea"/>
          <a:cs typeface="+mn-cs"/>
        </a:defRPr>
      </a:lvl4pPr>
      <a:lvl5pPr marL="699927" indent="-77770" algn="l" defTabSz="311079" rtl="0" eaLnBrk="1" latinLnBrk="0" hangingPunct="1">
        <a:spcBef>
          <a:spcPct val="20000"/>
        </a:spcBef>
        <a:buFont typeface="Arial" pitchFamily="34" charset="0"/>
        <a:buChar char="»"/>
        <a:defRPr sz="680" kern="1200">
          <a:solidFill>
            <a:schemeClr val="tx1"/>
          </a:solidFill>
          <a:latin typeface="+mn-lt"/>
          <a:ea typeface="+mn-ea"/>
          <a:cs typeface="+mn-cs"/>
        </a:defRPr>
      </a:lvl5pPr>
      <a:lvl6pPr marL="855467" indent="-77770" algn="l" defTabSz="311079" rtl="0" eaLnBrk="1" latinLnBrk="0" hangingPunct="1">
        <a:spcBef>
          <a:spcPct val="20000"/>
        </a:spcBef>
        <a:buFont typeface="Arial" pitchFamily="34" charset="0"/>
        <a:buChar char="•"/>
        <a:defRPr sz="680" kern="1200">
          <a:solidFill>
            <a:schemeClr val="tx1"/>
          </a:solidFill>
          <a:latin typeface="+mn-lt"/>
          <a:ea typeface="+mn-ea"/>
          <a:cs typeface="+mn-cs"/>
        </a:defRPr>
      </a:lvl6pPr>
      <a:lvl7pPr marL="1011006" indent="-77770" algn="l" defTabSz="311079" rtl="0" eaLnBrk="1" latinLnBrk="0" hangingPunct="1">
        <a:spcBef>
          <a:spcPct val="20000"/>
        </a:spcBef>
        <a:buFont typeface="Arial" pitchFamily="34" charset="0"/>
        <a:buChar char="•"/>
        <a:defRPr sz="680" kern="1200">
          <a:solidFill>
            <a:schemeClr val="tx1"/>
          </a:solidFill>
          <a:latin typeface="+mn-lt"/>
          <a:ea typeface="+mn-ea"/>
          <a:cs typeface="+mn-cs"/>
        </a:defRPr>
      </a:lvl7pPr>
      <a:lvl8pPr marL="1166546" indent="-77770" algn="l" defTabSz="311079" rtl="0" eaLnBrk="1" latinLnBrk="0" hangingPunct="1">
        <a:spcBef>
          <a:spcPct val="20000"/>
        </a:spcBef>
        <a:buFont typeface="Arial" pitchFamily="34" charset="0"/>
        <a:buChar char="•"/>
        <a:defRPr sz="680" kern="1200">
          <a:solidFill>
            <a:schemeClr val="tx1"/>
          </a:solidFill>
          <a:latin typeface="+mn-lt"/>
          <a:ea typeface="+mn-ea"/>
          <a:cs typeface="+mn-cs"/>
        </a:defRPr>
      </a:lvl8pPr>
      <a:lvl9pPr marL="1322085" indent="-77770" algn="l" defTabSz="311079" rtl="0" eaLnBrk="1" latinLnBrk="0" hangingPunct="1">
        <a:spcBef>
          <a:spcPct val="20000"/>
        </a:spcBef>
        <a:buFont typeface="Arial" pitchFamily="34" charset="0"/>
        <a:buChar char="•"/>
        <a:defRPr sz="6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11079" rtl="0" eaLnBrk="1" latinLnBrk="0" hangingPunct="1">
        <a:defRPr sz="612" kern="1200">
          <a:solidFill>
            <a:schemeClr val="tx1"/>
          </a:solidFill>
          <a:latin typeface="+mn-lt"/>
          <a:ea typeface="+mn-ea"/>
          <a:cs typeface="+mn-cs"/>
        </a:defRPr>
      </a:lvl1pPr>
      <a:lvl2pPr marL="155539" algn="l" defTabSz="311079" rtl="0" eaLnBrk="1" latinLnBrk="0" hangingPunct="1">
        <a:defRPr sz="612" kern="1200">
          <a:solidFill>
            <a:schemeClr val="tx1"/>
          </a:solidFill>
          <a:latin typeface="+mn-lt"/>
          <a:ea typeface="+mn-ea"/>
          <a:cs typeface="+mn-cs"/>
        </a:defRPr>
      </a:lvl2pPr>
      <a:lvl3pPr marL="311079" algn="l" defTabSz="311079" rtl="0" eaLnBrk="1" latinLnBrk="0" hangingPunct="1">
        <a:defRPr sz="612" kern="1200">
          <a:solidFill>
            <a:schemeClr val="tx1"/>
          </a:solidFill>
          <a:latin typeface="+mn-lt"/>
          <a:ea typeface="+mn-ea"/>
          <a:cs typeface="+mn-cs"/>
        </a:defRPr>
      </a:lvl3pPr>
      <a:lvl4pPr marL="466618" algn="l" defTabSz="311079" rtl="0" eaLnBrk="1" latinLnBrk="0" hangingPunct="1">
        <a:defRPr sz="612" kern="1200">
          <a:solidFill>
            <a:schemeClr val="tx1"/>
          </a:solidFill>
          <a:latin typeface="+mn-lt"/>
          <a:ea typeface="+mn-ea"/>
          <a:cs typeface="+mn-cs"/>
        </a:defRPr>
      </a:lvl4pPr>
      <a:lvl5pPr marL="622158" algn="l" defTabSz="311079" rtl="0" eaLnBrk="1" latinLnBrk="0" hangingPunct="1">
        <a:defRPr sz="612" kern="1200">
          <a:solidFill>
            <a:schemeClr val="tx1"/>
          </a:solidFill>
          <a:latin typeface="+mn-lt"/>
          <a:ea typeface="+mn-ea"/>
          <a:cs typeface="+mn-cs"/>
        </a:defRPr>
      </a:lvl5pPr>
      <a:lvl6pPr marL="777697" algn="l" defTabSz="311079" rtl="0" eaLnBrk="1" latinLnBrk="0" hangingPunct="1">
        <a:defRPr sz="612" kern="1200">
          <a:solidFill>
            <a:schemeClr val="tx1"/>
          </a:solidFill>
          <a:latin typeface="+mn-lt"/>
          <a:ea typeface="+mn-ea"/>
          <a:cs typeface="+mn-cs"/>
        </a:defRPr>
      </a:lvl6pPr>
      <a:lvl7pPr marL="933237" algn="l" defTabSz="311079" rtl="0" eaLnBrk="1" latinLnBrk="0" hangingPunct="1">
        <a:defRPr sz="612" kern="1200">
          <a:solidFill>
            <a:schemeClr val="tx1"/>
          </a:solidFill>
          <a:latin typeface="+mn-lt"/>
          <a:ea typeface="+mn-ea"/>
          <a:cs typeface="+mn-cs"/>
        </a:defRPr>
      </a:lvl7pPr>
      <a:lvl8pPr marL="1088776" algn="l" defTabSz="311079" rtl="0" eaLnBrk="1" latinLnBrk="0" hangingPunct="1">
        <a:defRPr sz="612" kern="1200">
          <a:solidFill>
            <a:schemeClr val="tx1"/>
          </a:solidFill>
          <a:latin typeface="+mn-lt"/>
          <a:ea typeface="+mn-ea"/>
          <a:cs typeface="+mn-cs"/>
        </a:defRPr>
      </a:lvl8pPr>
      <a:lvl9pPr marL="1244316" algn="l" defTabSz="311079" rtl="0" eaLnBrk="1" latinLnBrk="0" hangingPunct="1">
        <a:defRPr sz="6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924FCD6-F72D-4A47-9746-BBEF13DCEC8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4000"/>
              <a:t>Behaviour Change Schedule for (Audience 1)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8FC722-51A7-4CBD-9DFC-C567F447D63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92000" y="2931789"/>
            <a:ext cx="5436184" cy="792089"/>
          </a:xfrm>
        </p:spPr>
        <p:txBody>
          <a:bodyPr/>
          <a:lstStyle/>
          <a:p>
            <a:r>
              <a:rPr lang="en-GB" sz="1400"/>
              <a:t>Please edit and continue to build a series of interventions for the audience, adding more slides as necessary.</a:t>
            </a:r>
          </a:p>
          <a:p>
            <a:endParaRPr lang="en-GB" sz="1400"/>
          </a:p>
          <a:p>
            <a:r>
              <a:rPr lang="en-GB" sz="1400"/>
              <a:t>Please use a new schedule for each audience.</a:t>
            </a:r>
          </a:p>
        </p:txBody>
      </p:sp>
    </p:spTree>
    <p:extLst>
      <p:ext uri="{BB962C8B-B14F-4D97-AF65-F5344CB8AC3E}">
        <p14:creationId xmlns:p14="http://schemas.microsoft.com/office/powerpoint/2010/main" val="4241016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7D9BC8-6E2F-C5E0-C8EE-77EEDBE3B9D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/>
              <a:t>Behaviour Change Plan Overview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E95DF31-DD8C-AE1B-B136-93A96B94E2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5365179"/>
              </p:ext>
            </p:extLst>
          </p:nvPr>
        </p:nvGraphicFramePr>
        <p:xfrm>
          <a:off x="628650" y="2010569"/>
          <a:ext cx="7886700" cy="19812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59219">
                  <a:extLst>
                    <a:ext uri="{9D8B030D-6E8A-4147-A177-3AD203B41FA5}">
                      <a16:colId xmlns:a16="http://schemas.microsoft.com/office/drawing/2014/main" val="1927936391"/>
                    </a:ext>
                  </a:extLst>
                </a:gridCol>
                <a:gridCol w="623428">
                  <a:extLst>
                    <a:ext uri="{9D8B030D-6E8A-4147-A177-3AD203B41FA5}">
                      <a16:colId xmlns:a16="http://schemas.microsoft.com/office/drawing/2014/main" val="2891319948"/>
                    </a:ext>
                  </a:extLst>
                </a:gridCol>
                <a:gridCol w="630670">
                  <a:extLst>
                    <a:ext uri="{9D8B030D-6E8A-4147-A177-3AD203B41FA5}">
                      <a16:colId xmlns:a16="http://schemas.microsoft.com/office/drawing/2014/main" val="832451995"/>
                    </a:ext>
                  </a:extLst>
                </a:gridCol>
                <a:gridCol w="630670">
                  <a:extLst>
                    <a:ext uri="{9D8B030D-6E8A-4147-A177-3AD203B41FA5}">
                      <a16:colId xmlns:a16="http://schemas.microsoft.com/office/drawing/2014/main" val="1564377720"/>
                    </a:ext>
                  </a:extLst>
                </a:gridCol>
                <a:gridCol w="620411">
                  <a:extLst>
                    <a:ext uri="{9D8B030D-6E8A-4147-A177-3AD203B41FA5}">
                      <a16:colId xmlns:a16="http://schemas.microsoft.com/office/drawing/2014/main" val="2852179824"/>
                    </a:ext>
                  </a:extLst>
                </a:gridCol>
                <a:gridCol w="640327">
                  <a:extLst>
                    <a:ext uri="{9D8B030D-6E8A-4147-A177-3AD203B41FA5}">
                      <a16:colId xmlns:a16="http://schemas.microsoft.com/office/drawing/2014/main" val="3896397266"/>
                    </a:ext>
                  </a:extLst>
                </a:gridCol>
                <a:gridCol w="624032">
                  <a:extLst>
                    <a:ext uri="{9D8B030D-6E8A-4147-A177-3AD203B41FA5}">
                      <a16:colId xmlns:a16="http://schemas.microsoft.com/office/drawing/2014/main" val="548956925"/>
                    </a:ext>
                  </a:extLst>
                </a:gridCol>
                <a:gridCol w="603512">
                  <a:extLst>
                    <a:ext uri="{9D8B030D-6E8A-4147-A177-3AD203B41FA5}">
                      <a16:colId xmlns:a16="http://schemas.microsoft.com/office/drawing/2014/main" val="3228008797"/>
                    </a:ext>
                  </a:extLst>
                </a:gridCol>
                <a:gridCol w="555835">
                  <a:extLst>
                    <a:ext uri="{9D8B030D-6E8A-4147-A177-3AD203B41FA5}">
                      <a16:colId xmlns:a16="http://schemas.microsoft.com/office/drawing/2014/main" val="2342854310"/>
                    </a:ext>
                  </a:extLst>
                </a:gridCol>
                <a:gridCol w="555835">
                  <a:extLst>
                    <a:ext uri="{9D8B030D-6E8A-4147-A177-3AD203B41FA5}">
                      <a16:colId xmlns:a16="http://schemas.microsoft.com/office/drawing/2014/main" val="3727180130"/>
                    </a:ext>
                  </a:extLst>
                </a:gridCol>
                <a:gridCol w="553421">
                  <a:extLst>
                    <a:ext uri="{9D8B030D-6E8A-4147-A177-3AD203B41FA5}">
                      <a16:colId xmlns:a16="http://schemas.microsoft.com/office/drawing/2014/main" val="1787538726"/>
                    </a:ext>
                  </a:extLst>
                </a:gridCol>
                <a:gridCol w="555835">
                  <a:extLst>
                    <a:ext uri="{9D8B030D-6E8A-4147-A177-3AD203B41FA5}">
                      <a16:colId xmlns:a16="http://schemas.microsoft.com/office/drawing/2014/main" val="2106445007"/>
                    </a:ext>
                  </a:extLst>
                </a:gridCol>
                <a:gridCol w="533505">
                  <a:extLst>
                    <a:ext uri="{9D8B030D-6E8A-4147-A177-3AD203B41FA5}">
                      <a16:colId xmlns:a16="http://schemas.microsoft.com/office/drawing/2014/main" val="2115456844"/>
                    </a:ext>
                  </a:extLst>
                </a:gridCol>
              </a:tblGrid>
              <a:tr h="144843">
                <a:tc>
                  <a:txBody>
                    <a:bodyPr/>
                    <a:lstStyle/>
                    <a:p>
                      <a:endParaRPr lang="en-GB" sz="1000" b="1">
                        <a:effectLst/>
                        <a:latin typeface="Arial"/>
                        <a:ea typeface="Arial" panose="020B0604020202020204" pitchFamily="34" charset="0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Jan</a:t>
                      </a:r>
                      <a:endParaRPr lang="en-GB" sz="1000" b="1">
                        <a:effectLst/>
                        <a:latin typeface="Arial"/>
                        <a:ea typeface="Arial" panose="020B0604020202020204" pitchFamily="34" charset="0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Feb</a:t>
                      </a:r>
                      <a:endParaRPr lang="en-GB" sz="1000" b="1">
                        <a:effectLst/>
                        <a:latin typeface="Arial"/>
                        <a:ea typeface="Arial" panose="020B0604020202020204" pitchFamily="34" charset="0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Mar</a:t>
                      </a:r>
                      <a:endParaRPr lang="en-GB" sz="1000" b="1">
                        <a:effectLst/>
                        <a:latin typeface="Arial"/>
                        <a:ea typeface="Arial" panose="020B0604020202020204" pitchFamily="34" charset="0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Apr</a:t>
                      </a:r>
                      <a:endParaRPr lang="en-GB" sz="1000" b="1">
                        <a:effectLst/>
                        <a:latin typeface="Arial"/>
                        <a:ea typeface="Arial" panose="020B0604020202020204" pitchFamily="34" charset="0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May</a:t>
                      </a:r>
                      <a:endParaRPr lang="en-GB" sz="1000" b="1">
                        <a:effectLst/>
                        <a:latin typeface="Arial"/>
                        <a:ea typeface="Arial" panose="020B0604020202020204" pitchFamily="34" charset="0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Jun</a:t>
                      </a:r>
                      <a:endParaRPr lang="en-GB" sz="1000" b="1">
                        <a:effectLst/>
                        <a:latin typeface="Arial"/>
                        <a:ea typeface="Arial" panose="020B0604020202020204" pitchFamily="34" charset="0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Jul</a:t>
                      </a:r>
                      <a:endParaRPr lang="en-GB" sz="1000" b="1">
                        <a:effectLst/>
                        <a:latin typeface="Arial"/>
                        <a:ea typeface="Arial" panose="020B0604020202020204" pitchFamily="34" charset="0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Aug</a:t>
                      </a:r>
                      <a:endParaRPr lang="en-GB" sz="1000" b="1">
                        <a:effectLst/>
                        <a:latin typeface="Arial"/>
                        <a:ea typeface="Arial" panose="020B0604020202020204" pitchFamily="34" charset="0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Sep</a:t>
                      </a:r>
                      <a:endParaRPr lang="en-GB" sz="1000" b="1">
                        <a:effectLst/>
                        <a:latin typeface="Arial"/>
                        <a:ea typeface="Arial" panose="020B0604020202020204" pitchFamily="34" charset="0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Oct</a:t>
                      </a:r>
                      <a:endParaRPr lang="en-GB" sz="1000" b="1">
                        <a:effectLst/>
                        <a:latin typeface="Arial"/>
                        <a:ea typeface="Arial" panose="020B0604020202020204" pitchFamily="34" charset="0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Nov</a:t>
                      </a:r>
                      <a:endParaRPr lang="en-GB" sz="1000" b="1">
                        <a:effectLst/>
                        <a:latin typeface="Arial"/>
                        <a:ea typeface="Arial" panose="020B0604020202020204" pitchFamily="34" charset="0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Dec</a:t>
                      </a:r>
                      <a:endParaRPr lang="en-GB" sz="1000" b="1">
                        <a:effectLst/>
                        <a:latin typeface="Arial"/>
                        <a:ea typeface="Arial" panose="020B0604020202020204" pitchFamily="34" charset="0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7361"/>
                  </a:ext>
                </a:extLst>
              </a:tr>
              <a:tr h="289686">
                <a:tc>
                  <a:txBody>
                    <a:bodyPr/>
                    <a:lstStyle/>
                    <a:p>
                      <a:endParaRPr lang="en-GB" sz="1000" b="1">
                        <a:effectLst/>
                      </a:endParaRPr>
                    </a:p>
                    <a:p>
                      <a:r>
                        <a:rPr lang="en-GB" sz="1000" b="1">
                          <a:effectLst/>
                        </a:rPr>
                        <a:t>Audience 1</a:t>
                      </a:r>
                      <a:endParaRPr lang="en-GB" sz="1000" b="1">
                        <a:effectLst/>
                        <a:latin typeface="Arial"/>
                        <a:ea typeface="Arial" panose="020B0604020202020204" pitchFamily="34" charset="0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740015357"/>
                  </a:ext>
                </a:extLst>
              </a:tr>
              <a:tr h="289686">
                <a:tc>
                  <a:txBody>
                    <a:bodyPr/>
                    <a:lstStyle/>
                    <a:p>
                      <a:endParaRPr lang="en-GB" sz="1000" b="1">
                        <a:effectLst/>
                      </a:endParaRPr>
                    </a:p>
                    <a:p>
                      <a:r>
                        <a:rPr lang="en-GB" sz="1000" b="1">
                          <a:effectLst/>
                        </a:rPr>
                        <a:t>Audience 2</a:t>
                      </a:r>
                      <a:endParaRPr lang="en-GB" sz="1000" b="1">
                        <a:effectLst/>
                        <a:latin typeface="Arial"/>
                        <a:ea typeface="Arial" panose="020B0604020202020204" pitchFamily="34" charset="0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64118634"/>
                  </a:ext>
                </a:extLst>
              </a:tr>
              <a:tr h="289686">
                <a:tc>
                  <a:txBody>
                    <a:bodyPr/>
                    <a:lstStyle/>
                    <a:p>
                      <a:endParaRPr lang="en-GB" sz="1000" b="1">
                        <a:effectLst/>
                      </a:endParaRPr>
                    </a:p>
                    <a:p>
                      <a:r>
                        <a:rPr lang="en-GB" sz="1000" b="1">
                          <a:effectLst/>
                        </a:rPr>
                        <a:t>Audience 3</a:t>
                      </a:r>
                      <a:endParaRPr lang="en-GB" sz="1000" b="1">
                        <a:effectLst/>
                        <a:latin typeface="Arial"/>
                        <a:ea typeface="Arial" panose="020B0604020202020204" pitchFamily="34" charset="0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42028072"/>
                  </a:ext>
                </a:extLst>
              </a:tr>
              <a:tr h="289686">
                <a:tc>
                  <a:txBody>
                    <a:bodyPr/>
                    <a:lstStyle/>
                    <a:p>
                      <a:endParaRPr lang="en-GB" sz="1000" b="1">
                        <a:effectLst/>
                      </a:endParaRPr>
                    </a:p>
                    <a:p>
                      <a:endParaRPr lang="en-GB" sz="1000" b="1">
                        <a:effectLst/>
                        <a:latin typeface="Arial"/>
                        <a:ea typeface="Arial" panose="020B0604020202020204" pitchFamily="34" charset="0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97529479"/>
                  </a:ext>
                </a:extLst>
              </a:tr>
              <a:tr h="289686">
                <a:tc>
                  <a:txBody>
                    <a:bodyPr/>
                    <a:lstStyle/>
                    <a:p>
                      <a:endParaRPr lang="en-GB" sz="1000" b="1">
                        <a:effectLst/>
                      </a:endParaRPr>
                    </a:p>
                    <a:p>
                      <a:endParaRPr lang="en-GB" sz="1000" b="1">
                        <a:effectLst/>
                        <a:latin typeface="Arial"/>
                        <a:ea typeface="Arial" panose="020B0604020202020204" pitchFamily="34" charset="0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94911056"/>
                  </a:ext>
                </a:extLst>
              </a:tr>
              <a:tr h="289686">
                <a:tc>
                  <a:txBody>
                    <a:bodyPr/>
                    <a:lstStyle/>
                    <a:p>
                      <a:endParaRPr lang="en-GB" sz="1000" b="1">
                        <a:effectLst/>
                      </a:endParaRPr>
                    </a:p>
                    <a:p>
                      <a:endParaRPr lang="en-GB" sz="1000" b="1">
                        <a:effectLst/>
                        <a:latin typeface="Arial"/>
                        <a:ea typeface="Arial" panose="020B0604020202020204" pitchFamily="34" charset="0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9558048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93CC624-A5C0-93B6-5453-0A8C294261A2}"/>
              </a:ext>
            </a:extLst>
          </p:cNvPr>
          <p:cNvSpPr txBox="1"/>
          <p:nvPr/>
        </p:nvSpPr>
        <p:spPr>
          <a:xfrm>
            <a:off x="628649" y="1282700"/>
            <a:ext cx="78867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>
                <a:solidFill>
                  <a:srgbClr val="414042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 MT Black"/>
              </a:rPr>
              <a:t>Please shade boxes to indicate one or more interventions for each audience.  This table provides an overview of your schedule.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822934-8C22-5C96-B137-EB20EE11AAEA}"/>
              </a:ext>
            </a:extLst>
          </p:cNvPr>
          <p:cNvSpPr txBox="1"/>
          <p:nvPr/>
        </p:nvSpPr>
        <p:spPr>
          <a:xfrm>
            <a:off x="628650" y="4654550"/>
            <a:ext cx="78867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/>
              <a:t>Please complete after subsequent slides detailing your interventions.  This slide will then provide a contents page and overview.</a:t>
            </a:r>
          </a:p>
        </p:txBody>
      </p:sp>
    </p:spTree>
    <p:extLst>
      <p:ext uri="{BB962C8B-B14F-4D97-AF65-F5344CB8AC3E}">
        <p14:creationId xmlns:p14="http://schemas.microsoft.com/office/powerpoint/2010/main" val="1966645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50400C56-0C13-0699-C49F-B5AED5786D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708134"/>
              </p:ext>
            </p:extLst>
          </p:nvPr>
        </p:nvGraphicFramePr>
        <p:xfrm>
          <a:off x="439615" y="43961"/>
          <a:ext cx="8619156" cy="51166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17917">
                  <a:extLst>
                    <a:ext uri="{9D8B030D-6E8A-4147-A177-3AD203B41FA5}">
                      <a16:colId xmlns:a16="http://schemas.microsoft.com/office/drawing/2014/main" val="4281090128"/>
                    </a:ext>
                  </a:extLst>
                </a:gridCol>
                <a:gridCol w="6101239">
                  <a:extLst>
                    <a:ext uri="{9D8B030D-6E8A-4147-A177-3AD203B41FA5}">
                      <a16:colId xmlns:a16="http://schemas.microsoft.com/office/drawing/2014/main" val="1940931938"/>
                    </a:ext>
                  </a:extLst>
                </a:gridCol>
              </a:tblGrid>
              <a:tr h="491982">
                <a:tc gridSpan="2"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100" b="1" i="0" u="none" strike="noStrike" noProof="0">
                          <a:solidFill>
                            <a:schemeClr val="tx1"/>
                          </a:solidFill>
                          <a:latin typeface="Arial"/>
                        </a:rPr>
                        <a:t>Use information gathered from the Behaviour Change template document to inform detailed plans.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1727079"/>
                  </a:ext>
                </a:extLst>
              </a:tr>
              <a:tr h="506038">
                <a:tc>
                  <a:txBody>
                    <a:bodyPr/>
                    <a:lstStyle/>
                    <a:p>
                      <a:r>
                        <a:rPr lang="en-US" sz="1000" b="1"/>
                        <a:t>Intervention Title</a:t>
                      </a:r>
                    </a:p>
                    <a:p>
                      <a:pPr lvl="0">
                        <a:buNone/>
                      </a:pPr>
                      <a:endParaRPr lang="en-US" sz="100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90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220109"/>
                  </a:ext>
                </a:extLst>
              </a:tr>
              <a:tr h="955851"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414042"/>
                        </a:buClr>
                        <a:buNone/>
                      </a:pPr>
                      <a:r>
                        <a:rPr lang="en-GB" sz="900" b="1" u="none" strike="noStrike" noProof="0">
                          <a:solidFill>
                            <a:schemeClr val="tx1"/>
                          </a:solidFill>
                        </a:rPr>
                        <a:t>What activity will be carried out?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414042"/>
                        </a:buClr>
                        <a:buNone/>
                      </a:pPr>
                      <a:r>
                        <a:rPr lang="en-GB" sz="900" b="0" u="none" strike="noStrike" noProof="0">
                          <a:solidFill>
                            <a:schemeClr val="tx1"/>
                          </a:solidFill>
                        </a:rPr>
                        <a:t>N.B. this can be physical interventions such as cycle training or publicity interventions to communicate key message.</a:t>
                      </a:r>
                      <a:endParaRPr lang="en-US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37718"/>
                  </a:ext>
                </a:extLst>
              </a:tr>
              <a:tr h="491982"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414042"/>
                        </a:buClr>
                        <a:buNone/>
                      </a:pPr>
                      <a:r>
                        <a:rPr lang="en-GB" sz="900" b="1" u="none" strike="noStrike" noProof="0">
                          <a:solidFill>
                            <a:schemeClr val="tx1"/>
                          </a:solidFill>
                        </a:rPr>
                        <a:t>Where will this take place?</a:t>
                      </a:r>
                      <a:endParaRPr lang="en-GB" sz="900" b="1" u="none" strike="noStrike" noProof="0">
                        <a:solidFill>
                          <a:srgbClr val="414042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539900"/>
                  </a:ext>
                </a:extLst>
              </a:tr>
              <a:tr h="506038"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414042"/>
                        </a:buClr>
                        <a:buNone/>
                      </a:pPr>
                      <a:r>
                        <a:rPr lang="en-GB" sz="900" b="1" u="none" strike="noStrike" noProof="0">
                          <a:solidFill>
                            <a:schemeClr val="tx1"/>
                          </a:solidFill>
                        </a:rPr>
                        <a:t>Date of activity</a:t>
                      </a:r>
                      <a:endParaRPr lang="en-US" sz="900" b="1" u="none" strike="noStrike" noProof="0">
                        <a:solidFill>
                          <a:srgbClr val="414042"/>
                        </a:solidFill>
                      </a:endParaRPr>
                    </a:p>
                    <a:p>
                      <a:pPr lvl="0" algn="l">
                        <a:buNone/>
                      </a:pPr>
                      <a:endParaRPr lang="en-US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197512"/>
                  </a:ext>
                </a:extLst>
              </a:tr>
              <a:tr h="646605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900" b="1" u="none" strike="noStrike" noProof="0">
                          <a:solidFill>
                            <a:schemeClr val="tx1"/>
                          </a:solidFill>
                        </a:rPr>
                        <a:t>Communications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900" b="0" u="none" strike="noStrike" noProof="0">
                          <a:solidFill>
                            <a:schemeClr val="tx1"/>
                          </a:solidFill>
                        </a:rPr>
                        <a:t>Channel, frequency, message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endParaRPr lang="en-GB" sz="900" b="0" u="none" strike="noStrike" noProof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794957"/>
                  </a:ext>
                </a:extLst>
              </a:tr>
              <a:tr h="463869"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414042"/>
                        </a:buClr>
                        <a:buNone/>
                      </a:pPr>
                      <a:r>
                        <a:rPr lang="en-GB" sz="900" b="1" u="none" strike="noStrike" noProof="0">
                          <a:solidFill>
                            <a:schemeClr val="tx1"/>
                          </a:solidFill>
                        </a:rPr>
                        <a:t>Delivery partner</a:t>
                      </a:r>
                      <a:endParaRPr lang="en-US" b="1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46939"/>
                  </a:ext>
                </a:extLst>
              </a:tr>
              <a:tr h="562266"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900" b="1" u="none" strike="noStrike" noProof="0">
                          <a:solidFill>
                            <a:schemeClr val="tx1"/>
                          </a:solidFill>
                        </a:rPr>
                        <a:t>Evaluation method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900" b="1" u="none" strike="noStrike" noProof="0">
                        <a:solidFill>
                          <a:srgbClr val="414042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886614"/>
                  </a:ext>
                </a:extLst>
              </a:tr>
              <a:tr h="491982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900" b="1" u="none" strike="noStrike" noProof="0">
                          <a:solidFill>
                            <a:schemeClr val="tx1"/>
                          </a:solidFill>
                        </a:rPr>
                        <a:t>Breakdown of costs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90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350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6044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50400C56-0C13-0699-C49F-B5AED5786DAE}"/>
              </a:ext>
            </a:extLst>
          </p:cNvPr>
          <p:cNvGraphicFramePr>
            <a:graphicFrameLocks noGrp="1"/>
          </p:cNvGraphicFramePr>
          <p:nvPr/>
        </p:nvGraphicFramePr>
        <p:xfrm>
          <a:off x="439615" y="43961"/>
          <a:ext cx="8619156" cy="51166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17917">
                  <a:extLst>
                    <a:ext uri="{9D8B030D-6E8A-4147-A177-3AD203B41FA5}">
                      <a16:colId xmlns:a16="http://schemas.microsoft.com/office/drawing/2014/main" val="4281090128"/>
                    </a:ext>
                  </a:extLst>
                </a:gridCol>
                <a:gridCol w="6101239">
                  <a:extLst>
                    <a:ext uri="{9D8B030D-6E8A-4147-A177-3AD203B41FA5}">
                      <a16:colId xmlns:a16="http://schemas.microsoft.com/office/drawing/2014/main" val="1940931938"/>
                    </a:ext>
                  </a:extLst>
                </a:gridCol>
              </a:tblGrid>
              <a:tr h="491982">
                <a:tc gridSpan="2"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100" b="1" i="0" u="none" strike="noStrike" noProof="0">
                          <a:solidFill>
                            <a:schemeClr val="tx1"/>
                          </a:solidFill>
                          <a:latin typeface="Arial"/>
                        </a:rPr>
                        <a:t>Use information gathered from the Behaviour Change template document to inform detailed plans.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1727079"/>
                  </a:ext>
                </a:extLst>
              </a:tr>
              <a:tr h="506038">
                <a:tc>
                  <a:txBody>
                    <a:bodyPr/>
                    <a:lstStyle/>
                    <a:p>
                      <a:r>
                        <a:rPr lang="en-US" sz="1000" b="1"/>
                        <a:t>Intervention Title</a:t>
                      </a:r>
                    </a:p>
                    <a:p>
                      <a:pPr lvl="0">
                        <a:buNone/>
                      </a:pPr>
                      <a:endParaRPr lang="en-US" sz="100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90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220109"/>
                  </a:ext>
                </a:extLst>
              </a:tr>
              <a:tr h="955851"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414042"/>
                        </a:buClr>
                        <a:buNone/>
                      </a:pPr>
                      <a:r>
                        <a:rPr lang="en-GB" sz="900" b="1" u="none" strike="noStrike" noProof="0">
                          <a:solidFill>
                            <a:schemeClr val="tx1"/>
                          </a:solidFill>
                        </a:rPr>
                        <a:t>What activity will be carried out?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414042"/>
                        </a:buClr>
                        <a:buNone/>
                      </a:pPr>
                      <a:r>
                        <a:rPr lang="en-GB" sz="900" b="0" u="none" strike="noStrike" noProof="0">
                          <a:solidFill>
                            <a:schemeClr val="tx1"/>
                          </a:solidFill>
                        </a:rPr>
                        <a:t>N.B. this can be physical interventions such as cycle training or publicity interventions to communicate key message.</a:t>
                      </a:r>
                      <a:endParaRPr lang="en-US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37718"/>
                  </a:ext>
                </a:extLst>
              </a:tr>
              <a:tr h="491982"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414042"/>
                        </a:buClr>
                        <a:buNone/>
                      </a:pPr>
                      <a:r>
                        <a:rPr lang="en-GB" sz="900" b="1" u="none" strike="noStrike" noProof="0">
                          <a:solidFill>
                            <a:schemeClr val="tx1"/>
                          </a:solidFill>
                        </a:rPr>
                        <a:t>Where will this take place?</a:t>
                      </a:r>
                      <a:endParaRPr lang="en-GB" sz="900" b="1" u="none" strike="noStrike" noProof="0">
                        <a:solidFill>
                          <a:srgbClr val="414042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539900"/>
                  </a:ext>
                </a:extLst>
              </a:tr>
              <a:tr h="506038"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414042"/>
                        </a:buClr>
                        <a:buNone/>
                      </a:pPr>
                      <a:r>
                        <a:rPr lang="en-GB" sz="900" b="1" u="none" strike="noStrike" noProof="0">
                          <a:solidFill>
                            <a:schemeClr val="tx1"/>
                          </a:solidFill>
                        </a:rPr>
                        <a:t>Date of activity</a:t>
                      </a:r>
                      <a:endParaRPr lang="en-US" sz="900" b="1" u="none" strike="noStrike" noProof="0">
                        <a:solidFill>
                          <a:srgbClr val="414042"/>
                        </a:solidFill>
                      </a:endParaRPr>
                    </a:p>
                    <a:p>
                      <a:pPr lvl="0" algn="l">
                        <a:buNone/>
                      </a:pPr>
                      <a:endParaRPr lang="en-US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197512"/>
                  </a:ext>
                </a:extLst>
              </a:tr>
              <a:tr h="646605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900" b="1" u="none" strike="noStrike" noProof="0">
                          <a:solidFill>
                            <a:schemeClr val="tx1"/>
                          </a:solidFill>
                        </a:rPr>
                        <a:t>Communications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900" b="0" u="none" strike="noStrike" noProof="0">
                          <a:solidFill>
                            <a:schemeClr val="tx1"/>
                          </a:solidFill>
                        </a:rPr>
                        <a:t>Channel, frequency, message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endParaRPr lang="en-GB" sz="900" b="0" u="none" strike="noStrike" noProof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794957"/>
                  </a:ext>
                </a:extLst>
              </a:tr>
              <a:tr h="463869"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414042"/>
                        </a:buClr>
                        <a:buNone/>
                      </a:pPr>
                      <a:r>
                        <a:rPr lang="en-GB" sz="900" b="1" u="none" strike="noStrike" noProof="0">
                          <a:solidFill>
                            <a:schemeClr val="tx1"/>
                          </a:solidFill>
                        </a:rPr>
                        <a:t>Delivery partner</a:t>
                      </a:r>
                      <a:endParaRPr lang="en-US" b="1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46939"/>
                  </a:ext>
                </a:extLst>
              </a:tr>
              <a:tr h="562266"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900" b="1" u="none" strike="noStrike" noProof="0">
                          <a:solidFill>
                            <a:schemeClr val="tx1"/>
                          </a:solidFill>
                        </a:rPr>
                        <a:t>Evaluation method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900" b="1" u="none" strike="noStrike" noProof="0">
                        <a:solidFill>
                          <a:srgbClr val="414042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886614"/>
                  </a:ext>
                </a:extLst>
              </a:tr>
              <a:tr h="491982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900" b="1" u="none" strike="noStrike" noProof="0">
                          <a:solidFill>
                            <a:schemeClr val="tx1"/>
                          </a:solidFill>
                        </a:rPr>
                        <a:t>Breakdown of costs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90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350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8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50400C56-0C13-0699-C49F-B5AED5786DAE}"/>
              </a:ext>
            </a:extLst>
          </p:cNvPr>
          <p:cNvGraphicFramePr>
            <a:graphicFrameLocks noGrp="1"/>
          </p:cNvGraphicFramePr>
          <p:nvPr/>
        </p:nvGraphicFramePr>
        <p:xfrm>
          <a:off x="439615" y="43961"/>
          <a:ext cx="8619156" cy="51166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17917">
                  <a:extLst>
                    <a:ext uri="{9D8B030D-6E8A-4147-A177-3AD203B41FA5}">
                      <a16:colId xmlns:a16="http://schemas.microsoft.com/office/drawing/2014/main" val="4281090128"/>
                    </a:ext>
                  </a:extLst>
                </a:gridCol>
                <a:gridCol w="6101239">
                  <a:extLst>
                    <a:ext uri="{9D8B030D-6E8A-4147-A177-3AD203B41FA5}">
                      <a16:colId xmlns:a16="http://schemas.microsoft.com/office/drawing/2014/main" val="1940931938"/>
                    </a:ext>
                  </a:extLst>
                </a:gridCol>
              </a:tblGrid>
              <a:tr h="491982">
                <a:tc gridSpan="2"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100" b="1" i="0" u="none" strike="noStrike" noProof="0">
                          <a:solidFill>
                            <a:schemeClr val="tx1"/>
                          </a:solidFill>
                          <a:latin typeface="Arial"/>
                        </a:rPr>
                        <a:t>Use information gathered from the Behaviour Change template document to inform detailed plans.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1727079"/>
                  </a:ext>
                </a:extLst>
              </a:tr>
              <a:tr h="506038">
                <a:tc>
                  <a:txBody>
                    <a:bodyPr/>
                    <a:lstStyle/>
                    <a:p>
                      <a:r>
                        <a:rPr lang="en-US" sz="1000" b="1"/>
                        <a:t>Intervention Title</a:t>
                      </a:r>
                    </a:p>
                    <a:p>
                      <a:pPr lvl="0">
                        <a:buNone/>
                      </a:pPr>
                      <a:endParaRPr lang="en-US" sz="100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90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220109"/>
                  </a:ext>
                </a:extLst>
              </a:tr>
              <a:tr h="955851"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414042"/>
                        </a:buClr>
                        <a:buNone/>
                      </a:pPr>
                      <a:r>
                        <a:rPr lang="en-GB" sz="900" b="1" u="none" strike="noStrike" noProof="0">
                          <a:solidFill>
                            <a:schemeClr val="tx1"/>
                          </a:solidFill>
                        </a:rPr>
                        <a:t>What activity will be carried out?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414042"/>
                        </a:buClr>
                        <a:buNone/>
                      </a:pPr>
                      <a:r>
                        <a:rPr lang="en-GB" sz="900" b="0" u="none" strike="noStrike" noProof="0">
                          <a:solidFill>
                            <a:schemeClr val="tx1"/>
                          </a:solidFill>
                        </a:rPr>
                        <a:t>N.B. this can be physical interventions such as cycle training or publicity interventions to communicate key message.</a:t>
                      </a:r>
                      <a:endParaRPr lang="en-US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37718"/>
                  </a:ext>
                </a:extLst>
              </a:tr>
              <a:tr h="491982"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414042"/>
                        </a:buClr>
                        <a:buNone/>
                      </a:pPr>
                      <a:r>
                        <a:rPr lang="en-GB" sz="900" b="1" u="none" strike="noStrike" noProof="0">
                          <a:solidFill>
                            <a:schemeClr val="tx1"/>
                          </a:solidFill>
                        </a:rPr>
                        <a:t>Where will this take place?</a:t>
                      </a:r>
                      <a:endParaRPr lang="en-GB" sz="900" b="1" u="none" strike="noStrike" noProof="0">
                        <a:solidFill>
                          <a:srgbClr val="414042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539900"/>
                  </a:ext>
                </a:extLst>
              </a:tr>
              <a:tr h="506038"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414042"/>
                        </a:buClr>
                        <a:buNone/>
                      </a:pPr>
                      <a:r>
                        <a:rPr lang="en-GB" sz="900" b="1" u="none" strike="noStrike" noProof="0">
                          <a:solidFill>
                            <a:schemeClr val="tx1"/>
                          </a:solidFill>
                        </a:rPr>
                        <a:t>Date of activity</a:t>
                      </a:r>
                      <a:endParaRPr lang="en-US" sz="900" b="1" u="none" strike="noStrike" noProof="0">
                        <a:solidFill>
                          <a:srgbClr val="414042"/>
                        </a:solidFill>
                      </a:endParaRPr>
                    </a:p>
                    <a:p>
                      <a:pPr lvl="0" algn="l">
                        <a:buNone/>
                      </a:pPr>
                      <a:endParaRPr lang="en-US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197512"/>
                  </a:ext>
                </a:extLst>
              </a:tr>
              <a:tr h="646605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900" b="1" u="none" strike="noStrike" noProof="0">
                          <a:solidFill>
                            <a:schemeClr val="tx1"/>
                          </a:solidFill>
                        </a:rPr>
                        <a:t>Communications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900" b="0" u="none" strike="noStrike" noProof="0">
                          <a:solidFill>
                            <a:schemeClr val="tx1"/>
                          </a:solidFill>
                        </a:rPr>
                        <a:t>Channel, frequency, message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endParaRPr lang="en-GB" sz="900" b="0" u="none" strike="noStrike" noProof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794957"/>
                  </a:ext>
                </a:extLst>
              </a:tr>
              <a:tr h="463869"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414042"/>
                        </a:buClr>
                        <a:buNone/>
                      </a:pPr>
                      <a:r>
                        <a:rPr lang="en-GB" sz="900" b="1" u="none" strike="noStrike" noProof="0">
                          <a:solidFill>
                            <a:schemeClr val="tx1"/>
                          </a:solidFill>
                        </a:rPr>
                        <a:t>Delivery partner</a:t>
                      </a:r>
                      <a:endParaRPr lang="en-US" b="1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46939"/>
                  </a:ext>
                </a:extLst>
              </a:tr>
              <a:tr h="562266"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900" b="1" u="none" strike="noStrike" noProof="0">
                          <a:solidFill>
                            <a:schemeClr val="tx1"/>
                          </a:solidFill>
                        </a:rPr>
                        <a:t>Evaluation method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900" b="1" u="none" strike="noStrike" noProof="0">
                        <a:solidFill>
                          <a:srgbClr val="414042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886614"/>
                  </a:ext>
                </a:extLst>
              </a:tr>
              <a:tr h="491982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900" b="1" u="none" strike="noStrike" noProof="0">
                          <a:solidFill>
                            <a:schemeClr val="tx1"/>
                          </a:solidFill>
                        </a:rPr>
                        <a:t>Breakdown of costs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90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350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2361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50400C56-0C13-0699-C49F-B5AED5786DAE}"/>
              </a:ext>
            </a:extLst>
          </p:cNvPr>
          <p:cNvGraphicFramePr>
            <a:graphicFrameLocks noGrp="1"/>
          </p:cNvGraphicFramePr>
          <p:nvPr/>
        </p:nvGraphicFramePr>
        <p:xfrm>
          <a:off x="439615" y="43961"/>
          <a:ext cx="8619156" cy="51166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17917">
                  <a:extLst>
                    <a:ext uri="{9D8B030D-6E8A-4147-A177-3AD203B41FA5}">
                      <a16:colId xmlns:a16="http://schemas.microsoft.com/office/drawing/2014/main" val="4281090128"/>
                    </a:ext>
                  </a:extLst>
                </a:gridCol>
                <a:gridCol w="6101239">
                  <a:extLst>
                    <a:ext uri="{9D8B030D-6E8A-4147-A177-3AD203B41FA5}">
                      <a16:colId xmlns:a16="http://schemas.microsoft.com/office/drawing/2014/main" val="1940931938"/>
                    </a:ext>
                  </a:extLst>
                </a:gridCol>
              </a:tblGrid>
              <a:tr h="491982">
                <a:tc gridSpan="2"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100" b="1" i="0" u="none" strike="noStrike" noProof="0">
                          <a:solidFill>
                            <a:schemeClr val="tx1"/>
                          </a:solidFill>
                          <a:latin typeface="Arial"/>
                        </a:rPr>
                        <a:t>Use information gathered from the Behaviour Change template document to inform detailed plans.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1727079"/>
                  </a:ext>
                </a:extLst>
              </a:tr>
              <a:tr h="506038">
                <a:tc>
                  <a:txBody>
                    <a:bodyPr/>
                    <a:lstStyle/>
                    <a:p>
                      <a:r>
                        <a:rPr lang="en-US" sz="1000" b="1"/>
                        <a:t>Intervention Title</a:t>
                      </a:r>
                    </a:p>
                    <a:p>
                      <a:pPr lvl="0">
                        <a:buNone/>
                      </a:pPr>
                      <a:endParaRPr lang="en-US" sz="100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90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220109"/>
                  </a:ext>
                </a:extLst>
              </a:tr>
              <a:tr h="955851"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414042"/>
                        </a:buClr>
                        <a:buNone/>
                      </a:pPr>
                      <a:r>
                        <a:rPr lang="en-GB" sz="900" b="1" u="none" strike="noStrike" noProof="0">
                          <a:solidFill>
                            <a:schemeClr val="tx1"/>
                          </a:solidFill>
                        </a:rPr>
                        <a:t>What activity will be carried out?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414042"/>
                        </a:buClr>
                        <a:buNone/>
                      </a:pPr>
                      <a:r>
                        <a:rPr lang="en-GB" sz="900" b="0" u="none" strike="noStrike" noProof="0">
                          <a:solidFill>
                            <a:schemeClr val="tx1"/>
                          </a:solidFill>
                        </a:rPr>
                        <a:t>N.B. this can be physical interventions such as cycle training or publicity interventions to communicate key message.</a:t>
                      </a:r>
                      <a:endParaRPr lang="en-US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37718"/>
                  </a:ext>
                </a:extLst>
              </a:tr>
              <a:tr h="491982"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414042"/>
                        </a:buClr>
                        <a:buNone/>
                      </a:pPr>
                      <a:r>
                        <a:rPr lang="en-GB" sz="900" b="1" u="none" strike="noStrike" noProof="0">
                          <a:solidFill>
                            <a:schemeClr val="tx1"/>
                          </a:solidFill>
                        </a:rPr>
                        <a:t>Where will this take place?</a:t>
                      </a:r>
                      <a:endParaRPr lang="en-GB" sz="900" b="1" u="none" strike="noStrike" noProof="0">
                        <a:solidFill>
                          <a:srgbClr val="414042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539900"/>
                  </a:ext>
                </a:extLst>
              </a:tr>
              <a:tr h="506038"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414042"/>
                        </a:buClr>
                        <a:buNone/>
                      </a:pPr>
                      <a:r>
                        <a:rPr lang="en-GB" sz="900" b="1" u="none" strike="noStrike" noProof="0">
                          <a:solidFill>
                            <a:schemeClr val="tx1"/>
                          </a:solidFill>
                        </a:rPr>
                        <a:t>Date of activity</a:t>
                      </a:r>
                      <a:endParaRPr lang="en-US" sz="900" b="1" u="none" strike="noStrike" noProof="0">
                        <a:solidFill>
                          <a:srgbClr val="414042"/>
                        </a:solidFill>
                      </a:endParaRPr>
                    </a:p>
                    <a:p>
                      <a:pPr lvl="0" algn="l">
                        <a:buNone/>
                      </a:pPr>
                      <a:endParaRPr lang="en-US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197512"/>
                  </a:ext>
                </a:extLst>
              </a:tr>
              <a:tr h="646605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900" b="1" u="none" strike="noStrike" noProof="0">
                          <a:solidFill>
                            <a:schemeClr val="tx1"/>
                          </a:solidFill>
                        </a:rPr>
                        <a:t>Communications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900" b="0" u="none" strike="noStrike" noProof="0">
                          <a:solidFill>
                            <a:schemeClr val="tx1"/>
                          </a:solidFill>
                        </a:rPr>
                        <a:t>Channel, frequency, message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endParaRPr lang="en-GB" sz="900" b="0" u="none" strike="noStrike" noProof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794957"/>
                  </a:ext>
                </a:extLst>
              </a:tr>
              <a:tr h="463869"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414042"/>
                        </a:buClr>
                        <a:buNone/>
                      </a:pPr>
                      <a:r>
                        <a:rPr lang="en-GB" sz="900" b="1" u="none" strike="noStrike" noProof="0">
                          <a:solidFill>
                            <a:schemeClr val="tx1"/>
                          </a:solidFill>
                        </a:rPr>
                        <a:t>Delivery partner</a:t>
                      </a:r>
                      <a:endParaRPr lang="en-US" b="1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46939"/>
                  </a:ext>
                </a:extLst>
              </a:tr>
              <a:tr h="562266"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900" b="1" u="none" strike="noStrike" noProof="0">
                          <a:solidFill>
                            <a:schemeClr val="tx1"/>
                          </a:solidFill>
                        </a:rPr>
                        <a:t>Evaluation method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900" b="1" u="none" strike="noStrike" noProof="0">
                        <a:solidFill>
                          <a:srgbClr val="414042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886614"/>
                  </a:ext>
                </a:extLst>
              </a:tr>
              <a:tr h="491982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900" b="1" u="none" strike="noStrike" noProof="0">
                          <a:solidFill>
                            <a:schemeClr val="tx1"/>
                          </a:solidFill>
                        </a:rPr>
                        <a:t>Breakdown of costs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90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350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3672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65538A-B1C5-881D-C86E-CDDBA80BC49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/>
              <a:t>Budget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7F49263B-13E3-6EE5-138E-25DA1E2BB5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195739"/>
              </p:ext>
            </p:extLst>
          </p:nvPr>
        </p:nvGraphicFramePr>
        <p:xfrm>
          <a:off x="792000" y="1563638"/>
          <a:ext cx="6091016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3776">
                  <a:extLst>
                    <a:ext uri="{9D8B030D-6E8A-4147-A177-3AD203B41FA5}">
                      <a16:colId xmlns:a16="http://schemas.microsoft.com/office/drawing/2014/main" val="448829605"/>
                    </a:ext>
                  </a:extLst>
                </a:gridCol>
                <a:gridCol w="2783279">
                  <a:extLst>
                    <a:ext uri="{9D8B030D-6E8A-4147-A177-3AD203B41FA5}">
                      <a16:colId xmlns:a16="http://schemas.microsoft.com/office/drawing/2014/main" val="934801696"/>
                    </a:ext>
                  </a:extLst>
                </a:gridCol>
                <a:gridCol w="1543961">
                  <a:extLst>
                    <a:ext uri="{9D8B030D-6E8A-4147-A177-3AD203B41FA5}">
                      <a16:colId xmlns:a16="http://schemas.microsoft.com/office/drawing/2014/main" val="40915393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 b="1" u="none"/>
                        <a:t>Month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u="none"/>
                        <a:t>Title/Intervention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u="none"/>
                        <a:t>Cost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640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0" i="0" u="none" strike="noStrike" noProof="0">
                          <a:solidFill>
                            <a:srgbClr val="414042"/>
                          </a:solidFill>
                          <a:latin typeface="Arial"/>
                        </a:rPr>
                        <a:t>£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6537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0" i="0" u="none" strike="noStrike" noProof="0">
                          <a:solidFill>
                            <a:srgbClr val="414042"/>
                          </a:solidFill>
                          <a:latin typeface="Arial"/>
                        </a:rPr>
                        <a:t>£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8938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0" i="0" u="none" strike="noStrike" noProof="0">
                          <a:solidFill>
                            <a:srgbClr val="414042"/>
                          </a:solidFill>
                          <a:latin typeface="Arial"/>
                        </a:rPr>
                        <a:t>£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6642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0" i="0" u="none" strike="noStrike" noProof="0">
                          <a:solidFill>
                            <a:srgbClr val="414042"/>
                          </a:solidFill>
                          <a:latin typeface="Arial"/>
                        </a:rPr>
                        <a:t>£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3140026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1" i="0" u="none" strike="noStrike" noProof="0">
                          <a:solidFill>
                            <a:srgbClr val="414042"/>
                          </a:solidFill>
                          <a:latin typeface="Arial"/>
                        </a:rPr>
                        <a:t>Total cost </a:t>
                      </a:r>
                      <a:endParaRPr lang="en-US" b="1" u="none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u="none"/>
                        <a:t>£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712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7418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696990"/>
      </p:ext>
    </p:extLst>
  </p:cSld>
  <p:clrMapOvr>
    <a:masterClrMapping/>
  </p:clrMapOvr>
</p:sld>
</file>

<file path=ppt/theme/theme1.xml><?xml version="1.0" encoding="utf-8"?>
<a:theme xmlns:a="http://schemas.openxmlformats.org/drawingml/2006/main" name="Sustrans PowerPoint Theme">
  <a:themeElements>
    <a:clrScheme name="Sustrans">
      <a:dk1>
        <a:srgbClr val="414042"/>
      </a:dk1>
      <a:lt1>
        <a:sysClr val="window" lastClr="FFFFFF"/>
      </a:lt1>
      <a:dk2>
        <a:srgbClr val="C0D631"/>
      </a:dk2>
      <a:lt2>
        <a:srgbClr val="FFFFFF"/>
      </a:lt2>
      <a:accent1>
        <a:srgbClr val="A39A94"/>
      </a:accent1>
      <a:accent2>
        <a:srgbClr val="009BA7"/>
      </a:accent2>
      <a:accent3>
        <a:srgbClr val="253773"/>
      </a:accent3>
      <a:accent4>
        <a:srgbClr val="7FD2EA"/>
      </a:accent4>
      <a:accent5>
        <a:srgbClr val="FFCF41"/>
      </a:accent5>
      <a:accent6>
        <a:srgbClr val="506E5A"/>
      </a:accent6>
      <a:hlink>
        <a:srgbClr val="414042"/>
      </a:hlink>
      <a:folHlink>
        <a:srgbClr val="41404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template with guidelines.potx" id="{234CDD8E-C811-4303-B561-8D1DB61570AA}" vid="{B13AB005-C240-4DC0-BC2E-866CFDAC10D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b8dbbb7-6de1-4957-84dd-88d235fe7bc5" xsi:nil="true"/>
    <fca9d648a43b46669eacfabf60a2fbe9 xmlns="eb8dbbb7-6de1-4957-84dd-88d235fe7bc5">
      <Terms xmlns="http://schemas.microsoft.com/office/infopath/2007/PartnerControls"/>
    </fca9d648a43b46669eacfabf60a2fbe9>
    <g98fcb1e41c24d22b7a50d9b68ff167a xmlns="eb8dbbb7-6de1-4957-84dd-88d235fe7bc5">
      <Terms xmlns="http://schemas.microsoft.com/office/infopath/2007/PartnerControls"/>
    </g98fcb1e41c24d22b7a50d9b68ff167a>
    <Project_x0020_ID xmlns="eb8dbbb7-6de1-4957-84dd-88d235fe7bc5" xsi:nil="true"/>
    <lcf76f155ced4ddcb4097134ff3c332f xmlns="b6ba7b89-0800-4f93-9d40-4d945c2d5799">
      <Terms xmlns="http://schemas.microsoft.com/office/infopath/2007/PartnerControls"/>
    </lcf76f155ced4ddcb4097134ff3c332f>
  </documentManagement>
</p:properties>
</file>

<file path=customXml/item3.xml><?xml version="1.0" encoding="utf-8"?>
<?mso-contentType ?>
<SharedContentType xmlns="Microsoft.SharePoint.Taxonomy.ContentTypeSync" SourceId="dd3a458f-664c-47e4-8a2d-a299ea1879d7" ContentTypeId="0x01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FAB9DF81F8E44A974D0C62448F94C2" ma:contentTypeVersion="15" ma:contentTypeDescription="Create a new document." ma:contentTypeScope="" ma:versionID="c269b92d3118ce4a1677ea8f87488474">
  <xsd:schema xmlns:xsd="http://www.w3.org/2001/XMLSchema" xmlns:xs="http://www.w3.org/2001/XMLSchema" xmlns:p="http://schemas.microsoft.com/office/2006/metadata/properties" xmlns:ns2="eb8dbbb7-6de1-4957-84dd-88d235fe7bc5" xmlns:ns3="b6ba7b89-0800-4f93-9d40-4d945c2d5799" xmlns:ns4="d6539d2c-b5c2-4d5f-9fa6-18abbc056e60" targetNamespace="http://schemas.microsoft.com/office/2006/metadata/properties" ma:root="true" ma:fieldsID="194389ff1a28a67bba4682332e2bdc14" ns2:_="" ns3:_="" ns4:_="">
    <xsd:import namespace="eb8dbbb7-6de1-4957-84dd-88d235fe7bc5"/>
    <xsd:import namespace="b6ba7b89-0800-4f93-9d40-4d945c2d5799"/>
    <xsd:import namespace="d6539d2c-b5c2-4d5f-9fa6-18abbc056e60"/>
    <xsd:element name="properties">
      <xsd:complexType>
        <xsd:sequence>
          <xsd:element name="documentManagement">
            <xsd:complexType>
              <xsd:all>
                <xsd:element ref="ns2:g98fcb1e41c24d22b7a50d9b68ff167a" minOccurs="0"/>
                <xsd:element ref="ns2:TaxCatchAll" minOccurs="0"/>
                <xsd:element ref="ns2:TaxCatchAllLabel" minOccurs="0"/>
                <xsd:element ref="ns2:fca9d648a43b46669eacfabf60a2fbe9" minOccurs="0"/>
                <xsd:element ref="ns2:Project_x0020_ID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4:SharedWithUsers" minOccurs="0"/>
                <xsd:element ref="ns4:SharedWithDetails" minOccurs="0"/>
                <xsd:element ref="ns3:lcf76f155ced4ddcb4097134ff3c332f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8dbbb7-6de1-4957-84dd-88d235fe7bc5" elementFormDefault="qualified">
    <xsd:import namespace="http://schemas.microsoft.com/office/2006/documentManagement/types"/>
    <xsd:import namespace="http://schemas.microsoft.com/office/infopath/2007/PartnerControls"/>
    <xsd:element name="g98fcb1e41c24d22b7a50d9b68ff167a" ma:index="8" nillable="true" ma:taxonomy="true" ma:internalName="g98fcb1e41c24d22b7a50d9b68ff167a" ma:taxonomyFieldName="Department_x0020_Field" ma:displayName="Department Field" ma:default="" ma:fieldId="{098fcb1e-41c2-4d22-b7a5-0d9b68ff167a}" ma:taxonomyMulti="true" ma:sspId="dd3a458f-664c-47e4-8a2d-a299ea1879d7" ma:termSetId="7858bf05-adde-4fcb-b1c5-29334efe3f2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bc1e4459-37b8-4c70-9981-dfba7f7c31a9}" ma:internalName="TaxCatchAll" ma:showField="CatchAllData" ma:web="d6539d2c-b5c2-4d5f-9fa6-18abbc056e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bc1e4459-37b8-4c70-9981-dfba7f7c31a9}" ma:internalName="TaxCatchAllLabel" ma:readOnly="true" ma:showField="CatchAllDataLabel" ma:web="d6539d2c-b5c2-4d5f-9fa6-18abbc056e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ca9d648a43b46669eacfabf60a2fbe9" ma:index="12" nillable="true" ma:taxonomy="true" ma:internalName="fca9d648a43b46669eacfabf60a2fbe9" ma:taxonomyFieldName="Location_x0020_Field" ma:displayName="Location Field" ma:default="" ma:fieldId="{fca9d648-a43b-4666-9eac-fabf60a2fbe9}" ma:taxonomyMulti="true" ma:sspId="dd3a458f-664c-47e4-8a2d-a299ea1879d7" ma:termSetId="0f988343-7ceb-4066-9f25-d5edfaa3f0c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roject_x0020_ID" ma:index="14" nillable="true" ma:displayName="Project ID" ma:default="" ma:internalName="Project_x0020_ID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ba7b89-0800-4f93-9d40-4d945c2d57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dd3a458f-664c-47e4-8a2d-a299ea1879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39d2c-b5c2-4d5f-9fa6-18abbc056e6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AD3822E-825E-4F5A-BA7C-623DA701904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C75D899-00A4-4E4C-9098-BD0FDE2A78D6}">
  <ds:schemaRefs>
    <ds:schemaRef ds:uri="b6ba7b89-0800-4f93-9d40-4d945c2d5799"/>
    <ds:schemaRef ds:uri="d6539d2c-b5c2-4d5f-9fa6-18abbc056e60"/>
    <ds:schemaRef ds:uri="eb8dbbb7-6de1-4957-84dd-88d235fe7bc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CB15E13-58FE-4F6F-A830-FBB1ACEA4896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8904150A-F2E9-44B9-9B2C-6668011D4E80}">
  <ds:schemaRefs>
    <ds:schemaRef ds:uri="b6ba7b89-0800-4f93-9d40-4d945c2d5799"/>
    <ds:schemaRef ds:uri="d6539d2c-b5c2-4d5f-9fa6-18abbc056e60"/>
    <ds:schemaRef ds:uri="eb8dbbb7-6de1-4957-84dd-88d235fe7bc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</Template>
  <Application>Microsoft Office PowerPoint</Application>
  <PresentationFormat>On-screen Show (16:9)</PresentationFormat>
  <Slides>8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Sustrans PowerPoint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Sustrans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 Brown</dc:creator>
  <cp:revision>1</cp:revision>
  <dcterms:created xsi:type="dcterms:W3CDTF">2023-06-19T13:44:41Z</dcterms:created>
  <dcterms:modified xsi:type="dcterms:W3CDTF">2024-06-28T09:42:51Z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0x01010005FAB9DF81F8E44A974D0C62448F94C2</vt:lpwstr>
  </property>
  <property fmtid="{D5CDD505-2E9C-101B-9397-08002B2CF9AE}" pid="3" name="Location Field">
    <vt:lpwstr/>
  </property>
  <property fmtid="{D5CDD505-2E9C-101B-9397-08002B2CF9AE}" pid="4" name="MediaServiceImageTags">
    <vt:lpwstr/>
  </property>
  <property fmtid="{D5CDD505-2E9C-101B-9397-08002B2CF9AE}" pid="5" name="Department Field">
    <vt:lpwstr/>
  </property>
</Properties>
</file>