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61" r:id="rId6"/>
    <p:sldId id="277" r:id="rId7"/>
    <p:sldId id="264" r:id="rId8"/>
    <p:sldId id="275" r:id="rId9"/>
    <p:sldId id="276" r:id="rId10"/>
    <p:sldId id="278" r:id="rId11"/>
    <p:sldId id="271" r:id="rId12"/>
    <p:sldId id="270" r:id="rId13"/>
  </p:sldIdLst>
  <p:sldSz cx="9144000" cy="5143500" type="screen16x9"/>
  <p:notesSz cx="6858000" cy="9144000"/>
  <p:defaultTextStyle>
    <a:defPPr>
      <a:defRPr lang="en-US"/>
    </a:defPPr>
    <a:lvl1pPr marL="0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311641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623282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934922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1246563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1558204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1869845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2181485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2493126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3" userDrawn="1">
          <p15:clr>
            <a:srgbClr val="A4A3A4"/>
          </p15:clr>
        </p15:guide>
        <p15:guide id="2" pos="37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44CF5B-E314-4023-AEEE-2F73307C45F5}" v="160" dt="2023-07-06T14:42:49.690"/>
    <p1510:client id="{C175E053-BCB1-4664-BB1E-6089074651C4}" v="246" dt="2023-07-07T07:53:08.5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04" autoAdjust="0"/>
  </p:normalViewPr>
  <p:slideViewPr>
    <p:cSldViewPr snapToGrid="0">
      <p:cViewPr varScale="1">
        <p:scale>
          <a:sx n="137" d="100"/>
          <a:sy n="137" d="100"/>
        </p:scale>
        <p:origin x="864" y="108"/>
      </p:cViewPr>
      <p:guideLst>
        <p:guide orient="horz" pos="1103"/>
        <p:guide pos="37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 Brown" userId="c9e89b62-8f2a-4c90-a951-c2b8782469f3" providerId="ADAL" clId="{C175E053-BCB1-4664-BB1E-6089074651C4}"/>
    <pc:docChg chg="undo custSel modSld">
      <pc:chgData name="Kat Brown" userId="c9e89b62-8f2a-4c90-a951-c2b8782469f3" providerId="ADAL" clId="{C175E053-BCB1-4664-BB1E-6089074651C4}" dt="2023-07-07T07:53:08.535" v="425"/>
      <pc:docMkLst>
        <pc:docMk/>
      </pc:docMkLst>
      <pc:sldChg chg="addSp delSp modSp mod">
        <pc:chgData name="Kat Brown" userId="c9e89b62-8f2a-4c90-a951-c2b8782469f3" providerId="ADAL" clId="{C175E053-BCB1-4664-BB1E-6089074651C4}" dt="2023-07-07T07:53:08.535" v="425"/>
        <pc:sldMkLst>
          <pc:docMk/>
          <pc:sldMk cId="2826044228" sldId="264"/>
        </pc:sldMkLst>
        <pc:spChg chg="del">
          <ac:chgData name="Kat Brown" userId="c9e89b62-8f2a-4c90-a951-c2b8782469f3" providerId="ADAL" clId="{C175E053-BCB1-4664-BB1E-6089074651C4}" dt="2023-07-07T07:53:02.898" v="421" actId="478"/>
          <ac:spMkLst>
            <pc:docMk/>
            <pc:sldMk cId="2826044228" sldId="264"/>
            <ac:spMk id="2" creationId="{11B4789C-6658-4F71-872F-688FF004AE35}"/>
          </ac:spMkLst>
        </pc:spChg>
        <pc:spChg chg="del mod">
          <ac:chgData name="Kat Brown" userId="c9e89b62-8f2a-4c90-a951-c2b8782469f3" providerId="ADAL" clId="{C175E053-BCB1-4664-BB1E-6089074651C4}" dt="2023-07-07T07:53:05.757" v="423" actId="478"/>
          <ac:spMkLst>
            <pc:docMk/>
            <pc:sldMk cId="2826044228" sldId="264"/>
            <ac:spMk id="4" creationId="{0247C190-3F46-4F54-A2FF-11A9F5294E9C}"/>
          </ac:spMkLst>
        </pc:spChg>
        <pc:spChg chg="add del mod">
          <ac:chgData name="Kat Brown" userId="c9e89b62-8f2a-4c90-a951-c2b8782469f3" providerId="ADAL" clId="{C175E053-BCB1-4664-BB1E-6089074651C4}" dt="2023-07-07T07:53:03.739" v="422" actId="478"/>
          <ac:spMkLst>
            <pc:docMk/>
            <pc:sldMk cId="2826044228" sldId="264"/>
            <ac:spMk id="5" creationId="{B48A724D-519D-5B40-D774-8AE8B7695FF8}"/>
          </ac:spMkLst>
        </pc:spChg>
        <pc:spChg chg="add del mod">
          <ac:chgData name="Kat Brown" userId="c9e89b62-8f2a-4c90-a951-c2b8782469f3" providerId="ADAL" clId="{C175E053-BCB1-4664-BB1E-6089074651C4}" dt="2023-07-07T07:53:07.209" v="424" actId="478"/>
          <ac:spMkLst>
            <pc:docMk/>
            <pc:sldMk cId="2826044228" sldId="264"/>
            <ac:spMk id="7" creationId="{91914E65-DA69-1181-C0F5-B4A0BCC9D6DE}"/>
          </ac:spMkLst>
        </pc:spChg>
        <pc:graphicFrameChg chg="add mod">
          <ac:chgData name="Kat Brown" userId="c9e89b62-8f2a-4c90-a951-c2b8782469f3" providerId="ADAL" clId="{C175E053-BCB1-4664-BB1E-6089074651C4}" dt="2023-07-07T07:53:08.535" v="425"/>
          <ac:graphicFrameMkLst>
            <pc:docMk/>
            <pc:sldMk cId="2826044228" sldId="264"/>
            <ac:graphicFrameMk id="8" creationId="{50400C56-0C13-0699-C49F-B5AED5786DAE}"/>
          </ac:graphicFrameMkLst>
        </pc:graphicFrameChg>
      </pc:sldChg>
      <pc:sldChg chg="addSp delSp modSp mod">
        <pc:chgData name="Kat Brown" userId="c9e89b62-8f2a-4c90-a951-c2b8782469f3" providerId="ADAL" clId="{C175E053-BCB1-4664-BB1E-6089074651C4}" dt="2023-07-07T07:53:00.005" v="420"/>
        <pc:sldMkLst>
          <pc:docMk/>
          <pc:sldMk cId="3722587530" sldId="275"/>
        </pc:sldMkLst>
        <pc:spChg chg="del">
          <ac:chgData name="Kat Brown" userId="c9e89b62-8f2a-4c90-a951-c2b8782469f3" providerId="ADAL" clId="{C175E053-BCB1-4664-BB1E-6089074651C4}" dt="2023-07-07T07:52:58.198" v="418" actId="478"/>
          <ac:spMkLst>
            <pc:docMk/>
            <pc:sldMk cId="3722587530" sldId="275"/>
            <ac:spMk id="2" creationId="{11B4789C-6658-4F71-872F-688FF004AE35}"/>
          </ac:spMkLst>
        </pc:spChg>
        <pc:spChg chg="del">
          <ac:chgData name="Kat Brown" userId="c9e89b62-8f2a-4c90-a951-c2b8782469f3" providerId="ADAL" clId="{C175E053-BCB1-4664-BB1E-6089074651C4}" dt="2023-07-07T07:52:54.792" v="416" actId="478"/>
          <ac:spMkLst>
            <pc:docMk/>
            <pc:sldMk cId="3722587530" sldId="275"/>
            <ac:spMk id="4" creationId="{0247C190-3F46-4F54-A2FF-11A9F5294E9C}"/>
          </ac:spMkLst>
        </pc:spChg>
        <pc:spChg chg="add del mod">
          <ac:chgData name="Kat Brown" userId="c9e89b62-8f2a-4c90-a951-c2b8782469f3" providerId="ADAL" clId="{C175E053-BCB1-4664-BB1E-6089074651C4}" dt="2023-07-07T07:52:56.864" v="417" actId="478"/>
          <ac:spMkLst>
            <pc:docMk/>
            <pc:sldMk cId="3722587530" sldId="275"/>
            <ac:spMk id="5" creationId="{9B4E879F-8700-C587-558A-5337998D8DF6}"/>
          </ac:spMkLst>
        </pc:spChg>
        <pc:spChg chg="add del mod">
          <ac:chgData name="Kat Brown" userId="c9e89b62-8f2a-4c90-a951-c2b8782469f3" providerId="ADAL" clId="{C175E053-BCB1-4664-BB1E-6089074651C4}" dt="2023-07-07T07:52:59.001" v="419" actId="478"/>
          <ac:spMkLst>
            <pc:docMk/>
            <pc:sldMk cId="3722587530" sldId="275"/>
            <ac:spMk id="7" creationId="{3C99E2FA-4E58-74B5-2888-C7DA988B26AC}"/>
          </ac:spMkLst>
        </pc:spChg>
        <pc:graphicFrameChg chg="add mod">
          <ac:chgData name="Kat Brown" userId="c9e89b62-8f2a-4c90-a951-c2b8782469f3" providerId="ADAL" clId="{C175E053-BCB1-4664-BB1E-6089074651C4}" dt="2023-07-07T07:53:00.005" v="420"/>
          <ac:graphicFrameMkLst>
            <pc:docMk/>
            <pc:sldMk cId="3722587530" sldId="275"/>
            <ac:graphicFrameMk id="8" creationId="{D0F0D679-F172-7E36-07D6-FA2E080FEB66}"/>
          </ac:graphicFrameMkLst>
        </pc:graphicFrameChg>
      </pc:sldChg>
      <pc:sldChg chg="addSp delSp modSp mod">
        <pc:chgData name="Kat Brown" userId="c9e89b62-8f2a-4c90-a951-c2b8782469f3" providerId="ADAL" clId="{C175E053-BCB1-4664-BB1E-6089074651C4}" dt="2023-07-07T07:52:47.190" v="415"/>
        <pc:sldMkLst>
          <pc:docMk/>
          <pc:sldMk cId="1798329038" sldId="276"/>
        </pc:sldMkLst>
        <pc:spChg chg="del">
          <ac:chgData name="Kat Brown" userId="c9e89b62-8f2a-4c90-a951-c2b8782469f3" providerId="ADAL" clId="{C175E053-BCB1-4664-BB1E-6089074651C4}" dt="2023-07-07T07:52:37.685" v="410" actId="478"/>
          <ac:spMkLst>
            <pc:docMk/>
            <pc:sldMk cId="1798329038" sldId="276"/>
            <ac:spMk id="2" creationId="{11B4789C-6658-4F71-872F-688FF004AE35}"/>
          </ac:spMkLst>
        </pc:spChg>
        <pc:spChg chg="del mod">
          <ac:chgData name="Kat Brown" userId="c9e89b62-8f2a-4c90-a951-c2b8782469f3" providerId="ADAL" clId="{C175E053-BCB1-4664-BB1E-6089074651C4}" dt="2023-07-07T07:52:46.796" v="414" actId="478"/>
          <ac:spMkLst>
            <pc:docMk/>
            <pc:sldMk cId="1798329038" sldId="276"/>
            <ac:spMk id="4" creationId="{0247C190-3F46-4F54-A2FF-11A9F5294E9C}"/>
          </ac:spMkLst>
        </pc:spChg>
        <pc:spChg chg="add del mod">
          <ac:chgData name="Kat Brown" userId="c9e89b62-8f2a-4c90-a951-c2b8782469f3" providerId="ADAL" clId="{C175E053-BCB1-4664-BB1E-6089074651C4}" dt="2023-07-07T07:52:41.967" v="411" actId="478"/>
          <ac:spMkLst>
            <pc:docMk/>
            <pc:sldMk cId="1798329038" sldId="276"/>
            <ac:spMk id="5" creationId="{A9E36AC7-BEA9-2F6A-81BD-708EB5E0767B}"/>
          </ac:spMkLst>
        </pc:spChg>
        <pc:graphicFrameChg chg="add del mod">
          <ac:chgData name="Kat Brown" userId="c9e89b62-8f2a-4c90-a951-c2b8782469f3" providerId="ADAL" clId="{C175E053-BCB1-4664-BB1E-6089074651C4}" dt="2023-07-07T07:52:45.525" v="413"/>
          <ac:graphicFrameMkLst>
            <pc:docMk/>
            <pc:sldMk cId="1798329038" sldId="276"/>
            <ac:graphicFrameMk id="6" creationId="{99447A43-DEC6-62E4-AE8D-41B82CA95186}"/>
          </ac:graphicFrameMkLst>
        </pc:graphicFrameChg>
        <pc:graphicFrameChg chg="add mod">
          <ac:chgData name="Kat Brown" userId="c9e89b62-8f2a-4c90-a951-c2b8782469f3" providerId="ADAL" clId="{C175E053-BCB1-4664-BB1E-6089074651C4}" dt="2023-07-07T07:52:47.190" v="415"/>
          <ac:graphicFrameMkLst>
            <pc:docMk/>
            <pc:sldMk cId="1798329038" sldId="276"/>
            <ac:graphicFrameMk id="7" creationId="{6AC1FE45-4F3E-072D-0C17-EA02221CD604}"/>
          </ac:graphicFrameMkLst>
        </pc:graphicFrameChg>
      </pc:sldChg>
      <pc:sldChg chg="modSp mod">
        <pc:chgData name="Kat Brown" userId="c9e89b62-8f2a-4c90-a951-c2b8782469f3" providerId="ADAL" clId="{C175E053-BCB1-4664-BB1E-6089074651C4}" dt="2023-07-07T07:52:08.598" v="408" actId="20577"/>
        <pc:sldMkLst>
          <pc:docMk/>
          <pc:sldMk cId="4172577330" sldId="278"/>
        </pc:sldMkLst>
        <pc:graphicFrameChg chg="mod modGraphic">
          <ac:chgData name="Kat Brown" userId="c9e89b62-8f2a-4c90-a951-c2b8782469f3" providerId="ADAL" clId="{C175E053-BCB1-4664-BB1E-6089074651C4}" dt="2023-07-07T07:52:08.598" v="408" actId="20577"/>
          <ac:graphicFrameMkLst>
            <pc:docMk/>
            <pc:sldMk cId="4172577330" sldId="278"/>
            <ac:graphicFrameMk id="6" creationId="{E4C5728A-9F0D-8141-BF73-2FA01CE61DE8}"/>
          </ac:graphicFrameMkLst>
        </pc:graphicFrameChg>
      </pc:sldChg>
    </pc:docChg>
  </pc:docChgLst>
  <pc:docChgLst>
    <pc:chgData name="Rachel Goater" userId="S::rachel.goater@sustrans.org.uk::c9c7a65f-d10c-44a0-8d7b-80c9fb956c15" providerId="AD" clId="Web-{9A44CF5B-E314-4023-AEEE-2F73307C45F5}"/>
    <pc:docChg chg="addSld modSld">
      <pc:chgData name="Rachel Goater" userId="S::rachel.goater@sustrans.org.uk::c9c7a65f-d10c-44a0-8d7b-80c9fb956c15" providerId="AD" clId="Web-{9A44CF5B-E314-4023-AEEE-2F73307C45F5}" dt="2023-07-06T14:42:23.985" v="136"/>
      <pc:docMkLst>
        <pc:docMk/>
      </pc:docMkLst>
      <pc:sldChg chg="addSp delSp modSp add replId">
        <pc:chgData name="Rachel Goater" userId="S::rachel.goater@sustrans.org.uk::c9c7a65f-d10c-44a0-8d7b-80c9fb956c15" providerId="AD" clId="Web-{9A44CF5B-E314-4023-AEEE-2F73307C45F5}" dt="2023-07-06T14:42:23.985" v="136"/>
        <pc:sldMkLst>
          <pc:docMk/>
          <pc:sldMk cId="4172577330" sldId="278"/>
        </pc:sldMkLst>
        <pc:spChg chg="del">
          <ac:chgData name="Rachel Goater" userId="S::rachel.goater@sustrans.org.uk::c9c7a65f-d10c-44a0-8d7b-80c9fb956c15" providerId="AD" clId="Web-{9A44CF5B-E314-4023-AEEE-2F73307C45F5}" dt="2023-07-06T14:27:11.902" v="117"/>
          <ac:spMkLst>
            <pc:docMk/>
            <pc:sldMk cId="4172577330" sldId="278"/>
            <ac:spMk id="2" creationId="{11B4789C-6658-4F71-872F-688FF004AE35}"/>
          </ac:spMkLst>
        </pc:spChg>
        <pc:spChg chg="del">
          <ac:chgData name="Rachel Goater" userId="S::rachel.goater@sustrans.org.uk::c9c7a65f-d10c-44a0-8d7b-80c9fb956c15" providerId="AD" clId="Web-{9A44CF5B-E314-4023-AEEE-2F73307C45F5}" dt="2023-07-06T14:24:59.457" v="1"/>
          <ac:spMkLst>
            <pc:docMk/>
            <pc:sldMk cId="4172577330" sldId="278"/>
            <ac:spMk id="4" creationId="{0247C190-3F46-4F54-A2FF-11A9F5294E9C}"/>
          </ac:spMkLst>
        </pc:spChg>
        <pc:spChg chg="add del mod">
          <ac:chgData name="Rachel Goater" userId="S::rachel.goater@sustrans.org.uk::c9c7a65f-d10c-44a0-8d7b-80c9fb956c15" providerId="AD" clId="Web-{9A44CF5B-E314-4023-AEEE-2F73307C45F5}" dt="2023-07-06T14:25:06.817" v="3"/>
          <ac:spMkLst>
            <pc:docMk/>
            <pc:sldMk cId="4172577330" sldId="278"/>
            <ac:spMk id="5" creationId="{A62BB6AD-7CA7-D8E1-DF35-120EB20C0C94}"/>
          </ac:spMkLst>
        </pc:spChg>
        <pc:spChg chg="add del mod">
          <ac:chgData name="Rachel Goater" userId="S::rachel.goater@sustrans.org.uk::c9c7a65f-d10c-44a0-8d7b-80c9fb956c15" providerId="AD" clId="Web-{9A44CF5B-E314-4023-AEEE-2F73307C45F5}" dt="2023-07-06T14:27:16.512" v="118"/>
          <ac:spMkLst>
            <pc:docMk/>
            <pc:sldMk cId="4172577330" sldId="278"/>
            <ac:spMk id="8" creationId="{802D1272-67DF-F74E-FD7B-6015515B0AE2}"/>
          </ac:spMkLst>
        </pc:spChg>
        <pc:graphicFrameChg chg="add mod modGraphic">
          <ac:chgData name="Rachel Goater" userId="S::rachel.goater@sustrans.org.uk::c9c7a65f-d10c-44a0-8d7b-80c9fb956c15" providerId="AD" clId="Web-{9A44CF5B-E314-4023-AEEE-2F73307C45F5}" dt="2023-07-06T14:42:23.985" v="136"/>
          <ac:graphicFrameMkLst>
            <pc:docMk/>
            <pc:sldMk cId="4172577330" sldId="278"/>
            <ac:graphicFrameMk id="6" creationId="{E4C5728A-9F0D-8141-BF73-2FA01CE61DE8}"/>
          </ac:graphicFrameMkLst>
        </pc:graphicFrameChg>
      </pc:sldChg>
    </pc:docChg>
  </pc:docChgLst>
  <pc:docChgLst>
    <pc:chgData name="Kat Brown" userId="c9e89b62-8f2a-4c90-a951-c2b8782469f3" providerId="ADAL" clId="{10B32088-80E4-4E12-9DA2-7BF00CA5AFB4}"/>
    <pc:docChg chg="undo custSel addSld delSld modSld sldOrd">
      <pc:chgData name="Kat Brown" userId="c9e89b62-8f2a-4c90-a951-c2b8782469f3" providerId="ADAL" clId="{10B32088-80E4-4E12-9DA2-7BF00CA5AFB4}" dt="2023-06-23T13:09:53.346" v="751" actId="255"/>
      <pc:docMkLst>
        <pc:docMk/>
      </pc:docMkLst>
      <pc:sldChg chg="modSp mod">
        <pc:chgData name="Kat Brown" userId="c9e89b62-8f2a-4c90-a951-c2b8782469f3" providerId="ADAL" clId="{10B32088-80E4-4E12-9DA2-7BF00CA5AFB4}" dt="2023-06-20T10:59:24.861" v="400" actId="20577"/>
        <pc:sldMkLst>
          <pc:docMk/>
          <pc:sldMk cId="4241016390" sldId="261"/>
        </pc:sldMkLst>
        <pc:spChg chg="mod">
          <ac:chgData name="Kat Brown" userId="c9e89b62-8f2a-4c90-a951-c2b8782469f3" providerId="ADAL" clId="{10B32088-80E4-4E12-9DA2-7BF00CA5AFB4}" dt="2023-06-20T10:59:24.861" v="400" actId="20577"/>
          <ac:spMkLst>
            <pc:docMk/>
            <pc:sldMk cId="4241016390" sldId="261"/>
            <ac:spMk id="2" creationId="{E924FCD6-F72D-4A47-9746-BBEF13DCEC81}"/>
          </ac:spMkLst>
        </pc:spChg>
        <pc:spChg chg="mod">
          <ac:chgData name="Kat Brown" userId="c9e89b62-8f2a-4c90-a951-c2b8782469f3" providerId="ADAL" clId="{10B32088-80E4-4E12-9DA2-7BF00CA5AFB4}" dt="2023-06-20T08:24:19.054" v="377" actId="404"/>
          <ac:spMkLst>
            <pc:docMk/>
            <pc:sldMk cId="4241016390" sldId="261"/>
            <ac:spMk id="3" creationId="{2A8FC722-51A7-4CBD-9DFC-C567F447D639}"/>
          </ac:spMkLst>
        </pc:spChg>
      </pc:sldChg>
      <pc:sldChg chg="modSp mod">
        <pc:chgData name="Kat Brown" userId="c9e89b62-8f2a-4c90-a951-c2b8782469f3" providerId="ADAL" clId="{10B32088-80E4-4E12-9DA2-7BF00CA5AFB4}" dt="2023-06-20T12:07:21.284" v="524" actId="20577"/>
        <pc:sldMkLst>
          <pc:docMk/>
          <pc:sldMk cId="2826044228" sldId="264"/>
        </pc:sldMkLst>
        <pc:spChg chg="mod">
          <ac:chgData name="Kat Brown" userId="c9e89b62-8f2a-4c90-a951-c2b8782469f3" providerId="ADAL" clId="{10B32088-80E4-4E12-9DA2-7BF00CA5AFB4}" dt="2023-06-20T12:07:21.284" v="524" actId="20577"/>
          <ac:spMkLst>
            <pc:docMk/>
            <pc:sldMk cId="2826044228" sldId="264"/>
            <ac:spMk id="4" creationId="{0247C190-3F46-4F54-A2FF-11A9F5294E9C}"/>
          </ac:spMkLst>
        </pc:spChg>
      </pc:sldChg>
      <pc:sldChg chg="del">
        <pc:chgData name="Kat Brown" userId="c9e89b62-8f2a-4c90-a951-c2b8782469f3" providerId="ADAL" clId="{10B32088-80E4-4E12-9DA2-7BF00CA5AFB4}" dt="2023-06-20T12:51:56.539" v="525" actId="47"/>
        <pc:sldMkLst>
          <pc:docMk/>
          <pc:sldMk cId="2258626557" sldId="272"/>
        </pc:sldMkLst>
      </pc:sldChg>
      <pc:sldChg chg="del">
        <pc:chgData name="Kat Brown" userId="c9e89b62-8f2a-4c90-a951-c2b8782469f3" providerId="ADAL" clId="{10B32088-80E4-4E12-9DA2-7BF00CA5AFB4}" dt="2023-06-20T12:51:57.171" v="526" actId="47"/>
        <pc:sldMkLst>
          <pc:docMk/>
          <pc:sldMk cId="1098374413" sldId="273"/>
        </pc:sldMkLst>
      </pc:sldChg>
      <pc:sldChg chg="delSp modSp new del mod">
        <pc:chgData name="Kat Brown" userId="c9e89b62-8f2a-4c90-a951-c2b8782469f3" providerId="ADAL" clId="{10B32088-80E4-4E12-9DA2-7BF00CA5AFB4}" dt="2023-06-20T12:52:20.850" v="529" actId="47"/>
        <pc:sldMkLst>
          <pc:docMk/>
          <pc:sldMk cId="4207734378" sldId="274"/>
        </pc:sldMkLst>
        <pc:spChg chg="del">
          <ac:chgData name="Kat Brown" userId="c9e89b62-8f2a-4c90-a951-c2b8782469f3" providerId="ADAL" clId="{10B32088-80E4-4E12-9DA2-7BF00CA5AFB4}" dt="2023-06-19T14:09:11.417" v="264" actId="478"/>
          <ac:spMkLst>
            <pc:docMk/>
            <pc:sldMk cId="4207734378" sldId="274"/>
            <ac:spMk id="2" creationId="{54704313-2A83-B801-8B46-70FC02990777}"/>
          </ac:spMkLst>
        </pc:spChg>
        <pc:spChg chg="mod">
          <ac:chgData name="Kat Brown" userId="c9e89b62-8f2a-4c90-a951-c2b8782469f3" providerId="ADAL" clId="{10B32088-80E4-4E12-9DA2-7BF00CA5AFB4}" dt="2023-06-19T14:11:44.473" v="373" actId="404"/>
          <ac:spMkLst>
            <pc:docMk/>
            <pc:sldMk cId="4207734378" sldId="274"/>
            <ac:spMk id="3" creationId="{8FB93FDD-DF76-993A-CB7C-F621176328C3}"/>
          </ac:spMkLst>
        </pc:spChg>
        <pc:spChg chg="mod">
          <ac:chgData name="Kat Brown" userId="c9e89b62-8f2a-4c90-a951-c2b8782469f3" providerId="ADAL" clId="{10B32088-80E4-4E12-9DA2-7BF00CA5AFB4}" dt="2023-06-19T14:07:17.921" v="15" actId="20577"/>
          <ac:spMkLst>
            <pc:docMk/>
            <pc:sldMk cId="4207734378" sldId="274"/>
            <ac:spMk id="4" creationId="{1CC19096-A68E-A471-B00C-971BA822C528}"/>
          </ac:spMkLst>
        </pc:spChg>
      </pc:sldChg>
      <pc:sldChg chg="add">
        <pc:chgData name="Kat Brown" userId="c9e89b62-8f2a-4c90-a951-c2b8782469f3" providerId="ADAL" clId="{10B32088-80E4-4E12-9DA2-7BF00CA5AFB4}" dt="2023-06-20T12:52:00.783" v="527" actId="2890"/>
        <pc:sldMkLst>
          <pc:docMk/>
          <pc:sldMk cId="3722587530" sldId="275"/>
        </pc:sldMkLst>
      </pc:sldChg>
      <pc:sldChg chg="add">
        <pc:chgData name="Kat Brown" userId="c9e89b62-8f2a-4c90-a951-c2b8782469f3" providerId="ADAL" clId="{10B32088-80E4-4E12-9DA2-7BF00CA5AFB4}" dt="2023-06-20T12:52:07.817" v="528" actId="2890"/>
        <pc:sldMkLst>
          <pc:docMk/>
          <pc:sldMk cId="1798329038" sldId="276"/>
        </pc:sldMkLst>
      </pc:sldChg>
      <pc:sldChg chg="new del">
        <pc:chgData name="Kat Brown" userId="c9e89b62-8f2a-4c90-a951-c2b8782469f3" providerId="ADAL" clId="{10B32088-80E4-4E12-9DA2-7BF00CA5AFB4}" dt="2023-06-23T13:01:40.286" v="531" actId="47"/>
        <pc:sldMkLst>
          <pc:docMk/>
          <pc:sldMk cId="1904170446" sldId="277"/>
        </pc:sldMkLst>
      </pc:sldChg>
      <pc:sldChg chg="addSp delSp modSp new mod ord">
        <pc:chgData name="Kat Brown" userId="c9e89b62-8f2a-4c90-a951-c2b8782469f3" providerId="ADAL" clId="{10B32088-80E4-4E12-9DA2-7BF00CA5AFB4}" dt="2023-06-23T13:09:53.346" v="751" actId="255"/>
        <pc:sldMkLst>
          <pc:docMk/>
          <pc:sldMk cId="1966645933" sldId="277"/>
        </pc:sldMkLst>
        <pc:spChg chg="del">
          <ac:chgData name="Kat Brown" userId="c9e89b62-8f2a-4c90-a951-c2b8782469f3" providerId="ADAL" clId="{10B32088-80E4-4E12-9DA2-7BF00CA5AFB4}" dt="2023-06-23T13:03:20.317" v="587" actId="478"/>
          <ac:spMkLst>
            <pc:docMk/>
            <pc:sldMk cId="1966645933" sldId="277"/>
            <ac:spMk id="2" creationId="{575C1F4C-D622-71E7-6DE0-436C425D32BB}"/>
          </ac:spMkLst>
        </pc:spChg>
        <pc:spChg chg="del">
          <ac:chgData name="Kat Brown" userId="c9e89b62-8f2a-4c90-a951-c2b8782469f3" providerId="ADAL" clId="{10B32088-80E4-4E12-9DA2-7BF00CA5AFB4}" dt="2023-06-23T13:01:46.178" v="535" actId="478"/>
          <ac:spMkLst>
            <pc:docMk/>
            <pc:sldMk cId="1966645933" sldId="277"/>
            <ac:spMk id="3" creationId="{68E8BB0B-59D0-E722-566C-619345353BA9}"/>
          </ac:spMkLst>
        </pc:spChg>
        <pc:spChg chg="mod">
          <ac:chgData name="Kat Brown" userId="c9e89b62-8f2a-4c90-a951-c2b8782469f3" providerId="ADAL" clId="{10B32088-80E4-4E12-9DA2-7BF00CA5AFB4}" dt="2023-06-23T13:02:47.894" v="578" actId="20577"/>
          <ac:spMkLst>
            <pc:docMk/>
            <pc:sldMk cId="1966645933" sldId="277"/>
            <ac:spMk id="4" creationId="{C37D9BC8-6E2F-C5E0-C8EE-77EEDBE3B9D8}"/>
          </ac:spMkLst>
        </pc:spChg>
        <pc:spChg chg="add mod">
          <ac:chgData name="Kat Brown" userId="c9e89b62-8f2a-4c90-a951-c2b8782469f3" providerId="ADAL" clId="{10B32088-80E4-4E12-9DA2-7BF00CA5AFB4}" dt="2023-06-23T13:03:13.523" v="586" actId="14100"/>
          <ac:spMkLst>
            <pc:docMk/>
            <pc:sldMk cId="1966645933" sldId="277"/>
            <ac:spMk id="6" creationId="{F93CC624-A5C0-93B6-5453-0A8C294261A2}"/>
          </ac:spMkLst>
        </pc:spChg>
        <pc:spChg chg="add mod">
          <ac:chgData name="Kat Brown" userId="c9e89b62-8f2a-4c90-a951-c2b8782469f3" providerId="ADAL" clId="{10B32088-80E4-4E12-9DA2-7BF00CA5AFB4}" dt="2023-06-23T13:09:53.346" v="751" actId="255"/>
          <ac:spMkLst>
            <pc:docMk/>
            <pc:sldMk cId="1966645933" sldId="277"/>
            <ac:spMk id="7" creationId="{E1822934-8C22-5C96-B137-EB20EE11AAEA}"/>
          </ac:spMkLst>
        </pc:spChg>
        <pc:graphicFrameChg chg="add mod modGraphic">
          <ac:chgData name="Kat Brown" userId="c9e89b62-8f2a-4c90-a951-c2b8782469f3" providerId="ADAL" clId="{10B32088-80E4-4E12-9DA2-7BF00CA5AFB4}" dt="2023-06-23T13:01:56.618" v="537" actId="12385"/>
          <ac:graphicFrameMkLst>
            <pc:docMk/>
            <pc:sldMk cId="1966645933" sldId="277"/>
            <ac:graphicFrameMk id="5" creationId="{EE95DF31-DD8C-AE1B-B136-93A96B94E21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01C6F90-E2CA-41C9-A3AD-6BBF12636F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D2A11-7F68-442F-BB14-05A9B59103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6F4A6-FA2F-49F8-9F6C-A9208527ED9C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1DAD7-D28F-4B37-B42C-88DD3E2168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393C62-62E1-4EAF-9351-0FAC79392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F7DC5-5B78-4110-B0CB-5250BA9C9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682CB-2C29-4E1D-B29A-832BD0458710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602B0-FD2B-4A07-B86B-10A2332AB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1pPr>
    <a:lvl2pPr marL="311641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2pPr>
    <a:lvl3pPr marL="623282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3pPr>
    <a:lvl4pPr marL="934922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4pPr>
    <a:lvl5pPr marL="1246563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5pPr>
    <a:lvl6pPr marL="1558204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6pPr>
    <a:lvl7pPr marL="1869845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7pPr>
    <a:lvl8pPr marL="2181485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8pPr>
    <a:lvl9pPr marL="2493126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 - Style 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D3C38A-7ABD-475E-9E88-50A2FBDB1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80" y="4043069"/>
            <a:ext cx="1461600" cy="6937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3580" y="832648"/>
            <a:ext cx="3634979" cy="15950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Title or speaker over up to three lines at most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up to three lines.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B70D6-EBB2-4AC7-BC7A-C4AAF0E2D8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One-line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8FECC0D-3B81-4BFB-83D8-C5A4A2D93A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000" y="1295999"/>
            <a:ext cx="4716103" cy="29315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1pPr>
            <a:lvl2pPr marL="15554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2pPr>
            <a:lvl3pPr marL="311079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3pPr>
            <a:lvl4pPr marL="46661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4pPr>
            <a:lvl5pPr marL="622157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>
              <a:solidFill>
                <a:schemeClr val="accent2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34AB4BF-3AE7-47AE-801A-13332C297E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6136" y="1295400"/>
            <a:ext cx="2952577" cy="2688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96136" y="4166343"/>
            <a:ext cx="2951864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 baseline="0">
                <a:solidFill>
                  <a:schemeClr val="accent3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/>
              <a:t>Caption or credit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7ECBE77-1ADB-4651-A1CB-98D943838A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5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>
              <a:solidFill>
                <a:schemeClr val="accent2"/>
              </a:solidFill>
            </a:endParaRP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3EF331FA-3290-4F13-B48A-6B4BA15FA35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792163" y="1295400"/>
            <a:ext cx="7955837" cy="29321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/>
            </a:lvl1pPr>
          </a:lstStyle>
          <a:p>
            <a:r>
              <a:rPr lang="en-US" noProof="0"/>
              <a:t>Click icon to add table</a:t>
            </a:r>
            <a:endParaRPr lang="en-GB" noProof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D1D2505-7FB8-49CC-9369-0D5426E8CC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One-line heading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25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>
              <a:solidFill>
                <a:schemeClr val="accent2"/>
              </a:solidFill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D9DFFB0D-56F2-4EAA-9A87-4B95750515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000" y="1295999"/>
            <a:ext cx="7956000" cy="2931513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1pPr>
            <a:lvl2pPr marL="44129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2pPr>
            <a:lvl3pPr marL="596829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3pPr>
            <a:lvl4pPr marL="752368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4pPr>
            <a:lvl5pPr marL="907907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CE3D723-BCE7-4BD8-9335-C4B6096DC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One-line heading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88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>
              <a:solidFill>
                <a:schemeClr val="accent2"/>
              </a:solidFill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D9DFFB0D-56F2-4EAA-9A87-4B95750515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000" y="1295999"/>
            <a:ext cx="4716103" cy="2931513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1pPr>
            <a:lvl2pPr marL="44129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2pPr>
            <a:lvl3pPr marL="596829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3pPr>
            <a:lvl4pPr marL="752368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4pPr>
            <a:lvl5pPr marL="907907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B8DC942F-021B-40FB-A4FC-0CE3F9400E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6136" y="1295401"/>
            <a:ext cx="2952577" cy="28041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8C2680D-2E0D-4F30-9150-032C6338EB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One-line heading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96136" y="4166343"/>
            <a:ext cx="2951864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 baseline="0">
                <a:solidFill>
                  <a:schemeClr val="accent3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/>
              <a:t>Caption or credit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64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920262-CD62-4982-8CC2-38CB0D2F19F2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21ADB2AF-D221-4E35-AF73-D72B6F1B58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91805-907E-411F-8F67-405448922C9C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>
              <a:solidFill>
                <a:schemeClr val="accent2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A7D6D6-31D4-46DA-8A7F-3429B1F3BE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1999" y="1295998"/>
            <a:ext cx="6120000" cy="113173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4000" b="1">
                <a:solidFill>
                  <a:schemeClr val="accent3"/>
                </a:solidFill>
                <a:latin typeface="+mj-lt"/>
              </a:defRPr>
            </a:lvl2pPr>
            <a:lvl3pPr marL="311079" indent="0">
              <a:buNone/>
              <a:defRPr sz="4000" b="1">
                <a:solidFill>
                  <a:schemeClr val="accent3"/>
                </a:solidFill>
                <a:latin typeface="+mj-lt"/>
              </a:defRPr>
            </a:lvl3pPr>
            <a:lvl4pPr marL="466618" indent="0">
              <a:buNone/>
              <a:defRPr sz="4000" b="1">
                <a:solidFill>
                  <a:schemeClr val="accent3"/>
                </a:solidFill>
                <a:latin typeface="+mj-lt"/>
              </a:defRPr>
            </a:lvl4pPr>
            <a:lvl5pPr marL="622157" indent="0">
              <a:buNone/>
              <a:defRPr sz="4000" b="1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Divider slide title over two lines at most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F9C5557-11E1-4ADD-809B-6D3924A94B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1999" y="2808000"/>
            <a:ext cx="6119999" cy="7799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three lines at most.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07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920262-CD62-4982-8CC2-38CB0D2F19F2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21ADB2AF-D221-4E35-AF73-D72B6F1B58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A7D6D6-31D4-46DA-8A7F-3429B1F3BE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1999" y="1295998"/>
            <a:ext cx="4932129" cy="113173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4000" b="1">
                <a:solidFill>
                  <a:schemeClr val="accent3"/>
                </a:solidFill>
                <a:latin typeface="+mj-lt"/>
              </a:defRPr>
            </a:lvl2pPr>
            <a:lvl3pPr marL="311079" indent="0">
              <a:buNone/>
              <a:defRPr sz="4000" b="1">
                <a:solidFill>
                  <a:schemeClr val="accent3"/>
                </a:solidFill>
                <a:latin typeface="+mj-lt"/>
              </a:defRPr>
            </a:lvl3pPr>
            <a:lvl4pPr marL="466618" indent="0">
              <a:buNone/>
              <a:defRPr sz="4000" b="1">
                <a:solidFill>
                  <a:schemeClr val="accent3"/>
                </a:solidFill>
                <a:latin typeface="+mj-lt"/>
              </a:defRPr>
            </a:lvl4pPr>
            <a:lvl5pPr marL="622157" indent="0">
              <a:buNone/>
              <a:defRPr sz="4000" b="1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Divider slide title over two lines at most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F9C5557-11E1-4ADD-809B-6D3924A94B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1999" y="2808000"/>
            <a:ext cx="4932129" cy="7799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three lines at most.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B8DC942F-021B-40FB-A4FC-0CE3F9400E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64455" y="3869"/>
            <a:ext cx="3279545" cy="51396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70710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Case Stu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8C2680D-2E0D-4F30-9150-032C6338EB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737990"/>
            <a:ext cx="5616000" cy="2158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One-line heading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43B1F631-903C-47E0-9D09-A3381BD85D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2000" y="489482"/>
            <a:ext cx="5616000" cy="2158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CASE STUDY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5F2A0E-DC51-4491-91D2-673965B4C69A}"/>
              </a:ext>
            </a:extLst>
          </p:cNvPr>
          <p:cNvCxnSpPr>
            <a:cxnSpLocks/>
          </p:cNvCxnSpPr>
          <p:nvPr userDrawn="1"/>
        </p:nvCxnSpPr>
        <p:spPr>
          <a:xfrm>
            <a:off x="792000" y="1296000"/>
            <a:ext cx="795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A33E0D-B8DA-49DA-A554-891A089055DC}"/>
              </a:ext>
            </a:extLst>
          </p:cNvPr>
          <p:cNvCxnSpPr>
            <a:cxnSpLocks/>
          </p:cNvCxnSpPr>
          <p:nvPr userDrawn="1"/>
        </p:nvCxnSpPr>
        <p:spPr>
          <a:xfrm>
            <a:off x="792000" y="4680000"/>
            <a:ext cx="795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C6E3CC65-D2CF-45E2-9521-2DE20E27DC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92000" y="1511845"/>
            <a:ext cx="3456000" cy="2577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6240CCFE-7A13-4C12-A84A-D1868D04B6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2001" y="1511300"/>
            <a:ext cx="4284056" cy="10192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600" b="1">
                <a:solidFill>
                  <a:schemeClr val="accent2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/>
              <a:t>“Quote text up to four lines”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5FD90AA7-9234-45B5-8B43-1AC68127FBF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92001" y="3023464"/>
            <a:ext cx="4284056" cy="14204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1pPr>
            <a:lvl2pPr marL="15554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2pPr>
            <a:lvl3pPr marL="311079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3pPr>
            <a:lvl4pPr marL="46661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4pPr>
            <a:lvl5pPr marL="622157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2000" y="2530549"/>
            <a:ext cx="4284056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>
                <a:solidFill>
                  <a:schemeClr val="accent2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92000" y="4166343"/>
            <a:ext cx="3456000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 baseline="0">
                <a:solidFill>
                  <a:schemeClr val="accent3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/>
              <a:t>Caption or credit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714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ase Stu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8C2680D-2E0D-4F30-9150-032C6338EB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737990"/>
            <a:ext cx="5616000" cy="2158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One-line heading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43B1F631-903C-47E0-9D09-A3381BD85D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2000" y="489482"/>
            <a:ext cx="5616000" cy="2158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CASE STUDY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5F2A0E-DC51-4491-91D2-673965B4C69A}"/>
              </a:ext>
            </a:extLst>
          </p:cNvPr>
          <p:cNvCxnSpPr>
            <a:cxnSpLocks/>
          </p:cNvCxnSpPr>
          <p:nvPr userDrawn="1"/>
        </p:nvCxnSpPr>
        <p:spPr>
          <a:xfrm>
            <a:off x="792000" y="1296000"/>
            <a:ext cx="795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A33E0D-B8DA-49DA-A554-891A089055DC}"/>
              </a:ext>
            </a:extLst>
          </p:cNvPr>
          <p:cNvCxnSpPr>
            <a:cxnSpLocks/>
          </p:cNvCxnSpPr>
          <p:nvPr userDrawn="1"/>
        </p:nvCxnSpPr>
        <p:spPr>
          <a:xfrm>
            <a:off x="792000" y="4680000"/>
            <a:ext cx="795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6240CCFE-7A13-4C12-A84A-D1868D04B6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3944" y="3131388"/>
            <a:ext cx="4284056" cy="10192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600" b="1">
                <a:solidFill>
                  <a:schemeClr val="accent2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/>
              <a:t>“Quote text up to four lines”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5FD90AA7-9234-45B5-8B43-1AC68127FB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2001" y="1503446"/>
            <a:ext cx="3491967" cy="29248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1pPr>
            <a:lvl2pPr marL="155540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2pPr>
            <a:lvl3pPr marL="311079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3pPr>
            <a:lvl4pPr marL="466618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4pPr>
            <a:lvl5pPr marL="622157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5pPr>
          </a:lstStyle>
          <a:p>
            <a:pPr lvl="0"/>
            <a:r>
              <a:rPr lang="en-GB" noProof="0"/>
              <a:t>Body text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63943" y="4150637"/>
            <a:ext cx="4284056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>
                <a:solidFill>
                  <a:schemeClr val="accent2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4CD92A4B-21BF-4D5C-B6DA-75A37BA90F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63942" y="1503447"/>
            <a:ext cx="4284056" cy="1376194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  <a:defRPr sz="1400"/>
            </a:lvl1pPr>
            <a:lvl2pPr marL="155540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2pPr>
            <a:lvl3pPr marL="311079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3pPr>
            <a:lvl4pPr marL="466618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4pPr>
            <a:lvl5pPr marL="622157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5pPr>
          </a:lstStyle>
          <a:p>
            <a:pPr lvl="0"/>
            <a:r>
              <a:rPr lang="en-GB" noProof="0"/>
              <a:t>Key facts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42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-off Slide - Style 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68174D-F8C3-47D6-8654-0D2D3954895B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653CA-8B3D-4A5E-A2A2-E778097BB3AB}"/>
              </a:ext>
            </a:extLst>
          </p:cNvPr>
          <p:cNvSpPr txBox="1"/>
          <p:nvPr userDrawn="1"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Sustrans is the charity making it easier for people to walk and cycle.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rgbClr val="414042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We connect people and places, create liveable neighbourhoods, transform the school run and deliver a happier, healthier commute.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rgbClr val="414042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Join us on our journey.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rgbClr val="414042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30A342-04E3-49FA-9F83-B8EA15EB52ED}"/>
              </a:ext>
            </a:extLst>
          </p:cNvPr>
          <p:cNvSpPr txBox="1"/>
          <p:nvPr userDrawn="1"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061"/>
              </a:lnSpc>
              <a:defRPr lang="en-US"/>
            </a:pPr>
            <a:r>
              <a:rPr lang="en-GB" sz="1648" b="1" noProof="0">
                <a:solidFill>
                  <a:srgbClr val="414042"/>
                </a:solidFill>
                <a:latin typeface="Arial" charset="77"/>
                <a:ea typeface="Arial" charset="77"/>
                <a:cs typeface="Arial" charset="77"/>
              </a:rPr>
              <a:t>www.sustrans.org.uk</a:t>
            </a:r>
          </a:p>
          <a:p>
            <a:pPr>
              <a:lnSpc>
                <a:spcPts val="2061"/>
              </a:lnSpc>
              <a:defRPr lang="en-US"/>
            </a:pPr>
            <a:endParaRPr lang="en-GB" sz="1648" b="1" noProof="0">
              <a:solidFill>
                <a:srgbClr val="414042"/>
              </a:solidFill>
              <a:latin typeface="Arial" charset="77"/>
              <a:ea typeface="Arial" charset="77"/>
              <a:cs typeface="Arial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0930A-BABA-42F3-BE3F-FC6B4B10FE05}"/>
              </a:ext>
            </a:extLst>
          </p:cNvPr>
          <p:cNvSpPr txBox="1"/>
          <p:nvPr userDrawn="1"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200"/>
              </a:lnSpc>
              <a:defRPr lang="en-US"/>
            </a:pPr>
            <a:r>
              <a:rPr lang="en-GB" sz="800" noProof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Registered Charity No. 326550 (England and Wales) SC039263 (Scotland)</a:t>
            </a:r>
          </a:p>
          <a:p>
            <a:pPr>
              <a:lnSpc>
                <a:spcPts val="1200"/>
              </a:lnSpc>
              <a:defRPr lang="en-US"/>
            </a:pPr>
            <a:r>
              <a:rPr lang="en-GB" sz="800" noProof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VAT Registration No. 416740656.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4BB8C7-2AF1-49BB-9A98-43A3F78700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797932"/>
            <a:ext cx="1872000" cy="88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182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-off Slide - Style Tw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415" y="3687078"/>
            <a:ext cx="2039232" cy="113290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368174D-F8C3-47D6-8654-0D2D3954895B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653CA-8B3D-4A5E-A2A2-E778097BB3AB}"/>
              </a:ext>
            </a:extLst>
          </p:cNvPr>
          <p:cNvSpPr txBox="1"/>
          <p:nvPr userDrawn="1"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bg2"/>
                </a:solidFill>
                <a:latin typeface="Arial Regular" charset="77"/>
                <a:ea typeface="Arial Regular" charset="77"/>
                <a:cs typeface="Arial Regular" charset="77"/>
              </a:rPr>
              <a:t>Sustrans is the charity making it easier for people to walk and cycle.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bg2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bg2"/>
                </a:solidFill>
                <a:latin typeface="Arial Regular" charset="77"/>
                <a:ea typeface="Arial Regular" charset="77"/>
                <a:cs typeface="Arial Regular" charset="77"/>
              </a:rPr>
              <a:t>We connect people and places, create liveable neighbourhoods, transform the school run and deliver a happier, healthier commute.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bg2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bg2"/>
                </a:solidFill>
                <a:latin typeface="Arial Regular" charset="77"/>
                <a:ea typeface="Arial Regular" charset="77"/>
                <a:cs typeface="Arial Regular" charset="77"/>
              </a:rPr>
              <a:t>Join us on our journey.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bg2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30A342-04E3-49FA-9F83-B8EA15EB52ED}"/>
              </a:ext>
            </a:extLst>
          </p:cNvPr>
          <p:cNvSpPr txBox="1"/>
          <p:nvPr userDrawn="1"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061"/>
              </a:lnSpc>
              <a:defRPr lang="en-US"/>
            </a:pPr>
            <a:r>
              <a:rPr lang="en-GB" sz="1648" b="1" noProof="0">
                <a:solidFill>
                  <a:schemeClr val="accent4"/>
                </a:solidFill>
                <a:latin typeface="Arial" charset="77"/>
                <a:ea typeface="Arial" charset="77"/>
                <a:cs typeface="Arial" charset="77"/>
              </a:rPr>
              <a:t>www.sustrans.org.uk</a:t>
            </a:r>
          </a:p>
          <a:p>
            <a:pPr>
              <a:lnSpc>
                <a:spcPts val="2061"/>
              </a:lnSpc>
              <a:defRPr lang="en-US"/>
            </a:pPr>
            <a:endParaRPr lang="en-GB" sz="1648" b="1" noProof="0">
              <a:solidFill>
                <a:schemeClr val="accent4"/>
              </a:solidFill>
              <a:latin typeface="Arial" charset="77"/>
              <a:ea typeface="Arial" charset="77"/>
              <a:cs typeface="Arial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0930A-BABA-42F3-BE3F-FC6B4B10FE05}"/>
              </a:ext>
            </a:extLst>
          </p:cNvPr>
          <p:cNvSpPr txBox="1"/>
          <p:nvPr userDrawn="1"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200"/>
              </a:lnSpc>
              <a:defRPr lang="en-US"/>
            </a:pPr>
            <a:r>
              <a:rPr lang="en-GB" sz="800" noProof="0">
                <a:solidFill>
                  <a:schemeClr val="accent4"/>
                </a:solidFill>
                <a:latin typeface="Arial Regular" charset="77"/>
                <a:ea typeface="Arial Regular" charset="77"/>
                <a:cs typeface="Arial Regular" charset="77"/>
              </a:rPr>
              <a:t>Registered Charity No. 326550 (England and Wales) SC039263 (Scotland)</a:t>
            </a:r>
          </a:p>
          <a:p>
            <a:pPr>
              <a:lnSpc>
                <a:spcPts val="1200"/>
              </a:lnSpc>
              <a:defRPr lang="en-US"/>
            </a:pPr>
            <a:r>
              <a:rPr lang="en-GB" sz="800" noProof="0">
                <a:solidFill>
                  <a:schemeClr val="accent4"/>
                </a:solidFill>
                <a:latin typeface="Arial Regular" charset="77"/>
                <a:ea typeface="Arial Regular" charset="77"/>
                <a:cs typeface="Arial Regular" charset="77"/>
              </a:rPr>
              <a:t>VAT Registration No. 416740656.</a:t>
            </a:r>
          </a:p>
        </p:txBody>
      </p:sp>
    </p:spTree>
    <p:extLst>
      <p:ext uri="{BB962C8B-B14F-4D97-AF65-F5344CB8AC3E}">
        <p14:creationId xmlns:p14="http://schemas.microsoft.com/office/powerpoint/2010/main" val="4163746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 - Style Tw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76" y="3939902"/>
            <a:ext cx="1606704" cy="892613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D3C38A-7ABD-475E-9E88-50A2FBDB1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3580" y="832648"/>
            <a:ext cx="3634979" cy="15950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Title or speaker over up to three lines at most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4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up to three lines. </a:t>
            </a:r>
          </a:p>
        </p:txBody>
      </p:sp>
    </p:spTree>
    <p:extLst>
      <p:ext uri="{BB962C8B-B14F-4D97-AF65-F5344CB8AC3E}">
        <p14:creationId xmlns:p14="http://schemas.microsoft.com/office/powerpoint/2010/main" val="551869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-off Slide - Style Thre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68174D-F8C3-47D6-8654-0D2D3954895B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653CA-8B3D-4A5E-A2A2-E778097BB3AB}"/>
              </a:ext>
            </a:extLst>
          </p:cNvPr>
          <p:cNvSpPr txBox="1"/>
          <p:nvPr userDrawn="1"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Sustrans is the charity making it easier for people to walk and cycle.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We connect people and places, create liveable neighbourhoods, transform the school run and deliver a happier, healthier commute.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Join us on our journey.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30A342-04E3-49FA-9F83-B8EA15EB52ED}"/>
              </a:ext>
            </a:extLst>
          </p:cNvPr>
          <p:cNvSpPr txBox="1"/>
          <p:nvPr userDrawn="1"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061"/>
              </a:lnSpc>
              <a:defRPr lang="en-US"/>
            </a:pPr>
            <a:r>
              <a:rPr lang="en-GB" sz="1648" b="1" noProof="0">
                <a:solidFill>
                  <a:schemeClr val="tx1"/>
                </a:solidFill>
                <a:latin typeface="Arial" charset="77"/>
                <a:ea typeface="Arial" charset="77"/>
                <a:cs typeface="Arial" charset="77"/>
              </a:rPr>
              <a:t>www.sustrans.org.uk</a:t>
            </a:r>
          </a:p>
          <a:p>
            <a:pPr>
              <a:lnSpc>
                <a:spcPts val="2061"/>
              </a:lnSpc>
              <a:defRPr lang="en-US"/>
            </a:pPr>
            <a:endParaRPr lang="en-GB" sz="1648" b="1" noProof="0">
              <a:solidFill>
                <a:schemeClr val="tx1"/>
              </a:solidFill>
              <a:latin typeface="Arial" charset="77"/>
              <a:ea typeface="Arial" charset="77"/>
              <a:cs typeface="Arial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0930A-BABA-42F3-BE3F-FC6B4B10FE05}"/>
              </a:ext>
            </a:extLst>
          </p:cNvPr>
          <p:cNvSpPr txBox="1"/>
          <p:nvPr userDrawn="1"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200"/>
              </a:lnSpc>
              <a:defRPr lang="en-US"/>
            </a:pPr>
            <a:r>
              <a:rPr lang="en-GB" sz="800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Registered Charity No. 326550 (England and Wales) SC039263 (Scotland)</a:t>
            </a:r>
          </a:p>
          <a:p>
            <a:pPr>
              <a:lnSpc>
                <a:spcPts val="1200"/>
              </a:lnSpc>
              <a:defRPr lang="en-US"/>
            </a:pPr>
            <a:r>
              <a:rPr lang="en-GB" sz="800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VAT Registration No. 416740656.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4BB8C7-2AF1-49BB-9A98-43A3F78700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797932"/>
            <a:ext cx="1871999" cy="88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35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gn-off Slide - Style Thr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68174D-F8C3-47D6-8654-0D2D3954895B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653CA-8B3D-4A5E-A2A2-E778097BB3AB}"/>
              </a:ext>
            </a:extLst>
          </p:cNvPr>
          <p:cNvSpPr txBox="1"/>
          <p:nvPr userDrawn="1"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Sustrans is the charity making it easier for people to walk and cycle.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We connect people and places, create liveable neighbourhoods, transform the school run and deliver a happier, healthier commute.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Join us on our journey.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30A342-04E3-49FA-9F83-B8EA15EB52ED}"/>
              </a:ext>
            </a:extLst>
          </p:cNvPr>
          <p:cNvSpPr txBox="1"/>
          <p:nvPr userDrawn="1"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061"/>
              </a:lnSpc>
              <a:defRPr lang="en-US"/>
            </a:pPr>
            <a:r>
              <a:rPr lang="en-GB" sz="1648" b="1" noProof="0">
                <a:solidFill>
                  <a:schemeClr val="tx1"/>
                </a:solidFill>
                <a:latin typeface="Arial" charset="77"/>
                <a:ea typeface="Arial" charset="77"/>
                <a:cs typeface="Arial" charset="77"/>
              </a:rPr>
              <a:t>www.sustrans.org.uk</a:t>
            </a:r>
          </a:p>
          <a:p>
            <a:pPr>
              <a:lnSpc>
                <a:spcPts val="2061"/>
              </a:lnSpc>
              <a:defRPr lang="en-US"/>
            </a:pPr>
            <a:endParaRPr lang="en-GB" sz="1648" b="1" noProof="0">
              <a:solidFill>
                <a:schemeClr val="tx1"/>
              </a:solidFill>
              <a:latin typeface="Arial" charset="77"/>
              <a:ea typeface="Arial" charset="77"/>
              <a:cs typeface="Arial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0930A-BABA-42F3-BE3F-FC6B4B10FE05}"/>
              </a:ext>
            </a:extLst>
          </p:cNvPr>
          <p:cNvSpPr txBox="1"/>
          <p:nvPr userDrawn="1"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200"/>
              </a:lnSpc>
              <a:defRPr lang="en-US"/>
            </a:pPr>
            <a:r>
              <a:rPr lang="en-GB" sz="800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Registered Charity No. 326550 (England and Wales) SC039263 (Scotland)</a:t>
            </a:r>
          </a:p>
          <a:p>
            <a:pPr>
              <a:lnSpc>
                <a:spcPts val="1200"/>
              </a:lnSpc>
              <a:defRPr lang="en-US"/>
            </a:pPr>
            <a:r>
              <a:rPr lang="en-GB" sz="800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VAT Registration No. 416740656.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4BB8C7-2AF1-49BB-9A98-43A3F78700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797932"/>
            <a:ext cx="1871999" cy="88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56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 - Style Thre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D3C38A-7ABD-475E-9E88-50A2FBDB1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81" y="4043069"/>
            <a:ext cx="1461598" cy="693748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3671" y="843558"/>
            <a:ext cx="3634979" cy="15950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bg1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Title or speaker over up to three lines at most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up to three lines. </a:t>
            </a:r>
          </a:p>
        </p:txBody>
      </p:sp>
    </p:spTree>
    <p:extLst>
      <p:ext uri="{BB962C8B-B14F-4D97-AF65-F5344CB8AC3E}">
        <p14:creationId xmlns:p14="http://schemas.microsoft.com/office/powerpoint/2010/main" val="1752842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Title Slide - Style Thr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D3C38A-7ABD-475E-9E88-50A2FBDB1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81" y="4043069"/>
            <a:ext cx="1461598" cy="693748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3671" y="843558"/>
            <a:ext cx="3634979" cy="15950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Title or speaker over up to three lines at most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up to three lines. </a:t>
            </a:r>
          </a:p>
        </p:txBody>
      </p:sp>
    </p:spTree>
    <p:extLst>
      <p:ext uri="{BB962C8B-B14F-4D97-AF65-F5344CB8AC3E}">
        <p14:creationId xmlns:p14="http://schemas.microsoft.com/office/powerpoint/2010/main" val="549517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tle Slide - Style 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43069"/>
            <a:ext cx="1461600" cy="6937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700" b="1">
                <a:solidFill>
                  <a:schemeClr val="bg2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Title or speaker over up to three lines at most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up to three lines.</a:t>
            </a:r>
          </a:p>
        </p:txBody>
      </p:sp>
    </p:spTree>
    <p:extLst>
      <p:ext uri="{BB962C8B-B14F-4D97-AF65-F5344CB8AC3E}">
        <p14:creationId xmlns:p14="http://schemas.microsoft.com/office/powerpoint/2010/main" val="3259231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tle Slide - Style Tw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43069"/>
            <a:ext cx="1461600" cy="693748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700" b="1">
                <a:solidFill>
                  <a:schemeClr val="accent6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Title or speaker over up to three lines at most</a:t>
            </a:r>
          </a:p>
        </p:txBody>
      </p:sp>
      <p:sp>
        <p:nvSpPr>
          <p:cNvPr id="6" name="Text Placeholder 22">
            <a:extLst>
              <a:ext uri="{FF2B5EF4-FFF2-40B4-BE49-F238E27FC236}">
                <a16:creationId xmlns:a16="http://schemas.microsoft.com/office/drawing/2014/main" id="{9670CDDB-7361-413B-A408-3D47C982A6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bg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up to three lines.</a:t>
            </a:r>
          </a:p>
        </p:txBody>
      </p:sp>
    </p:spTree>
    <p:extLst>
      <p:ext uri="{BB962C8B-B14F-4D97-AF65-F5344CB8AC3E}">
        <p14:creationId xmlns:p14="http://schemas.microsoft.com/office/powerpoint/2010/main" val="2148256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tle Slide - Style Thre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43069"/>
            <a:ext cx="1461600" cy="6937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700" b="1">
                <a:solidFill>
                  <a:schemeClr val="bg2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Title or speaker over up to three lines at most</a:t>
            </a:r>
          </a:p>
        </p:txBody>
      </p:sp>
      <p:sp>
        <p:nvSpPr>
          <p:cNvPr id="6" name="Text Placeholder 22">
            <a:extLst>
              <a:ext uri="{FF2B5EF4-FFF2-40B4-BE49-F238E27FC236}">
                <a16:creationId xmlns:a16="http://schemas.microsoft.com/office/drawing/2014/main" id="{60433C0A-A5E2-46F3-9C61-7B0EBD95A8B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up to three lines.</a:t>
            </a:r>
          </a:p>
        </p:txBody>
      </p:sp>
    </p:spTree>
    <p:extLst>
      <p:ext uri="{BB962C8B-B14F-4D97-AF65-F5344CB8AC3E}">
        <p14:creationId xmlns:p14="http://schemas.microsoft.com/office/powerpoint/2010/main" val="2921923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Title Slide - Style Thr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11910"/>
            <a:ext cx="1461600" cy="6937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7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Title or speaker over up to three lines at most</a:t>
            </a:r>
          </a:p>
        </p:txBody>
      </p:sp>
      <p:sp>
        <p:nvSpPr>
          <p:cNvPr id="6" name="Text Placeholder 22">
            <a:extLst>
              <a:ext uri="{FF2B5EF4-FFF2-40B4-BE49-F238E27FC236}">
                <a16:creationId xmlns:a16="http://schemas.microsoft.com/office/drawing/2014/main" id="{60433C0A-A5E2-46F3-9C61-7B0EBD95A8B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up to three lines.</a:t>
            </a:r>
          </a:p>
        </p:txBody>
      </p:sp>
    </p:spTree>
    <p:extLst>
      <p:ext uri="{BB962C8B-B14F-4D97-AF65-F5344CB8AC3E}">
        <p14:creationId xmlns:p14="http://schemas.microsoft.com/office/powerpoint/2010/main" val="1222899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>
              <a:solidFill>
                <a:schemeClr val="accent2"/>
              </a:solidFill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D9DFFB0D-56F2-4EAA-9A87-4B95750515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000" y="1295999"/>
            <a:ext cx="7956000" cy="29315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1pPr>
            <a:lvl2pPr marL="15554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2pPr>
            <a:lvl3pPr marL="311079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3pPr>
            <a:lvl4pPr marL="46661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4pPr>
            <a:lvl5pPr marL="622157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E0C1029B-F0F6-494D-AFB5-54468B6CF1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One-line heading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ECBE77-1ADB-4651-A1CB-98D943838A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4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7" r:id="rId4"/>
    <p:sldLayoutId id="2147483652" r:id="rId5"/>
    <p:sldLayoutId id="2147483653" r:id="rId6"/>
    <p:sldLayoutId id="2147483654" r:id="rId7"/>
    <p:sldLayoutId id="2147483668" r:id="rId8"/>
    <p:sldLayoutId id="2147483655" r:id="rId9"/>
    <p:sldLayoutId id="2147483656" r:id="rId10"/>
    <p:sldLayoutId id="2147483659" r:id="rId11"/>
    <p:sldLayoutId id="2147483657" r:id="rId12"/>
    <p:sldLayoutId id="2147483658" r:id="rId13"/>
    <p:sldLayoutId id="2147483665" r:id="rId14"/>
    <p:sldLayoutId id="2147483666" r:id="rId15"/>
    <p:sldLayoutId id="2147483660" r:id="rId16"/>
    <p:sldLayoutId id="2147483661" r:id="rId17"/>
    <p:sldLayoutId id="2147483662" r:id="rId18"/>
    <p:sldLayoutId id="2147483663" r:id="rId19"/>
    <p:sldLayoutId id="2147483664" r:id="rId20"/>
    <p:sldLayoutId id="2147483669" r:id="rId21"/>
  </p:sldLayoutIdLst>
  <p:hf sldNum="0" hdr="0"/>
  <p:txStyles>
    <p:titleStyle>
      <a:lvl1pPr algn="ctr" defTabSz="311079" rtl="0" eaLnBrk="1" latinLnBrk="0" hangingPunct="1">
        <a:spcBef>
          <a:spcPct val="0"/>
        </a:spcBef>
        <a:buNone/>
        <a:defRPr sz="14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6655" indent="-116655" algn="l" defTabSz="311079" rtl="0" eaLnBrk="1" latinLnBrk="0" hangingPunct="1">
        <a:spcBef>
          <a:spcPct val="20000"/>
        </a:spcBef>
        <a:buFont typeface="Arial" pitchFamily="34" charset="0"/>
        <a:buChar char="•"/>
        <a:defRPr sz="1089" kern="1200">
          <a:solidFill>
            <a:schemeClr val="tx1"/>
          </a:solidFill>
          <a:latin typeface="+mn-lt"/>
          <a:ea typeface="+mn-ea"/>
          <a:cs typeface="+mn-cs"/>
        </a:defRPr>
      </a:lvl1pPr>
      <a:lvl2pPr marL="252752" indent="-97212" algn="l" defTabSz="311079" rtl="0" eaLnBrk="1" latinLnBrk="0" hangingPunct="1">
        <a:spcBef>
          <a:spcPct val="20000"/>
        </a:spcBef>
        <a:buFont typeface="Arial" pitchFamily="34" charset="0"/>
        <a:buChar char="–"/>
        <a:defRPr sz="953" kern="1200">
          <a:solidFill>
            <a:schemeClr val="tx1"/>
          </a:solidFill>
          <a:latin typeface="+mn-lt"/>
          <a:ea typeface="+mn-ea"/>
          <a:cs typeface="+mn-cs"/>
        </a:defRPr>
      </a:lvl2pPr>
      <a:lvl3pPr marL="388849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816" kern="1200">
          <a:solidFill>
            <a:schemeClr val="tx1"/>
          </a:solidFill>
          <a:latin typeface="+mn-lt"/>
          <a:ea typeface="+mn-ea"/>
          <a:cs typeface="+mn-cs"/>
        </a:defRPr>
      </a:lvl3pPr>
      <a:lvl4pPr marL="544388" indent="-77770" algn="l" defTabSz="311079" rtl="0" eaLnBrk="1" latinLnBrk="0" hangingPunct="1">
        <a:spcBef>
          <a:spcPct val="20000"/>
        </a:spcBef>
        <a:buFont typeface="Arial" pitchFamily="34" charset="0"/>
        <a:buChar char="–"/>
        <a:defRPr sz="680" kern="1200">
          <a:solidFill>
            <a:schemeClr val="tx1"/>
          </a:solidFill>
          <a:latin typeface="+mn-lt"/>
          <a:ea typeface="+mn-ea"/>
          <a:cs typeface="+mn-cs"/>
        </a:defRPr>
      </a:lvl4pPr>
      <a:lvl5pPr marL="699927" indent="-77770" algn="l" defTabSz="311079" rtl="0" eaLnBrk="1" latinLnBrk="0" hangingPunct="1">
        <a:spcBef>
          <a:spcPct val="20000"/>
        </a:spcBef>
        <a:buFont typeface="Arial" pitchFamily="34" charset="0"/>
        <a:buChar char="»"/>
        <a:defRPr sz="680" kern="1200">
          <a:solidFill>
            <a:schemeClr val="tx1"/>
          </a:solidFill>
          <a:latin typeface="+mn-lt"/>
          <a:ea typeface="+mn-ea"/>
          <a:cs typeface="+mn-cs"/>
        </a:defRPr>
      </a:lvl5pPr>
      <a:lvl6pPr marL="855467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6pPr>
      <a:lvl7pPr marL="1011006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7pPr>
      <a:lvl8pPr marL="1166546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8pPr>
      <a:lvl9pPr marL="1322085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1pPr>
      <a:lvl2pPr marL="155539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2pPr>
      <a:lvl3pPr marL="311079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3pPr>
      <a:lvl4pPr marL="466618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4pPr>
      <a:lvl5pPr marL="622158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5pPr>
      <a:lvl6pPr marL="777697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6pPr>
      <a:lvl7pPr marL="933237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7pPr>
      <a:lvl8pPr marL="1088776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8pPr>
      <a:lvl9pPr marL="1244316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924FCD6-F72D-4A47-9746-BBEF13DCEC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4000"/>
              <a:t>Places for Everyone Behaviour Change Schedule for (Audience 1)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FC722-51A7-4CBD-9DFC-C567F447D6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92000" y="2931789"/>
            <a:ext cx="5436184" cy="792089"/>
          </a:xfrm>
        </p:spPr>
        <p:txBody>
          <a:bodyPr/>
          <a:lstStyle/>
          <a:p>
            <a:r>
              <a:rPr lang="en-GB" sz="1400"/>
              <a:t>Please edit and continue to build a series of interventions for the audience, adding more slides as necessary.</a:t>
            </a:r>
          </a:p>
          <a:p>
            <a:endParaRPr lang="en-GB" sz="1400"/>
          </a:p>
          <a:p>
            <a:r>
              <a:rPr lang="en-GB" sz="1400"/>
              <a:t>Please use a new schedule for each audience.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41B78B-874B-F05C-50A2-2A19013CC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3867894"/>
            <a:ext cx="751549" cy="1106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6189E6-2C59-8FC1-4EC9-5F2C75278C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9918" y="4421199"/>
            <a:ext cx="1424096" cy="47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01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D9BC8-6E2F-C5E0-C8EE-77EEDBE3B9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Behaviour Change Plan Overview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95DF31-DD8C-AE1B-B136-93A96B94E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410935"/>
              </p:ext>
            </p:extLst>
          </p:nvPr>
        </p:nvGraphicFramePr>
        <p:xfrm>
          <a:off x="628650" y="2010569"/>
          <a:ext cx="7886700" cy="1981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9219">
                  <a:extLst>
                    <a:ext uri="{9D8B030D-6E8A-4147-A177-3AD203B41FA5}">
                      <a16:colId xmlns:a16="http://schemas.microsoft.com/office/drawing/2014/main" val="1927936391"/>
                    </a:ext>
                  </a:extLst>
                </a:gridCol>
                <a:gridCol w="623428">
                  <a:extLst>
                    <a:ext uri="{9D8B030D-6E8A-4147-A177-3AD203B41FA5}">
                      <a16:colId xmlns:a16="http://schemas.microsoft.com/office/drawing/2014/main" val="2891319948"/>
                    </a:ext>
                  </a:extLst>
                </a:gridCol>
                <a:gridCol w="630670">
                  <a:extLst>
                    <a:ext uri="{9D8B030D-6E8A-4147-A177-3AD203B41FA5}">
                      <a16:colId xmlns:a16="http://schemas.microsoft.com/office/drawing/2014/main" val="832451995"/>
                    </a:ext>
                  </a:extLst>
                </a:gridCol>
                <a:gridCol w="630670">
                  <a:extLst>
                    <a:ext uri="{9D8B030D-6E8A-4147-A177-3AD203B41FA5}">
                      <a16:colId xmlns:a16="http://schemas.microsoft.com/office/drawing/2014/main" val="1564377720"/>
                    </a:ext>
                  </a:extLst>
                </a:gridCol>
                <a:gridCol w="620411">
                  <a:extLst>
                    <a:ext uri="{9D8B030D-6E8A-4147-A177-3AD203B41FA5}">
                      <a16:colId xmlns:a16="http://schemas.microsoft.com/office/drawing/2014/main" val="2852179824"/>
                    </a:ext>
                  </a:extLst>
                </a:gridCol>
                <a:gridCol w="640327">
                  <a:extLst>
                    <a:ext uri="{9D8B030D-6E8A-4147-A177-3AD203B41FA5}">
                      <a16:colId xmlns:a16="http://schemas.microsoft.com/office/drawing/2014/main" val="3896397266"/>
                    </a:ext>
                  </a:extLst>
                </a:gridCol>
                <a:gridCol w="624032">
                  <a:extLst>
                    <a:ext uri="{9D8B030D-6E8A-4147-A177-3AD203B41FA5}">
                      <a16:colId xmlns:a16="http://schemas.microsoft.com/office/drawing/2014/main" val="548956925"/>
                    </a:ext>
                  </a:extLst>
                </a:gridCol>
                <a:gridCol w="603512">
                  <a:extLst>
                    <a:ext uri="{9D8B030D-6E8A-4147-A177-3AD203B41FA5}">
                      <a16:colId xmlns:a16="http://schemas.microsoft.com/office/drawing/2014/main" val="3228008797"/>
                    </a:ext>
                  </a:extLst>
                </a:gridCol>
                <a:gridCol w="555835">
                  <a:extLst>
                    <a:ext uri="{9D8B030D-6E8A-4147-A177-3AD203B41FA5}">
                      <a16:colId xmlns:a16="http://schemas.microsoft.com/office/drawing/2014/main" val="2342854310"/>
                    </a:ext>
                  </a:extLst>
                </a:gridCol>
                <a:gridCol w="555835">
                  <a:extLst>
                    <a:ext uri="{9D8B030D-6E8A-4147-A177-3AD203B41FA5}">
                      <a16:colId xmlns:a16="http://schemas.microsoft.com/office/drawing/2014/main" val="3727180130"/>
                    </a:ext>
                  </a:extLst>
                </a:gridCol>
                <a:gridCol w="553421">
                  <a:extLst>
                    <a:ext uri="{9D8B030D-6E8A-4147-A177-3AD203B41FA5}">
                      <a16:colId xmlns:a16="http://schemas.microsoft.com/office/drawing/2014/main" val="1787538726"/>
                    </a:ext>
                  </a:extLst>
                </a:gridCol>
                <a:gridCol w="555835">
                  <a:extLst>
                    <a:ext uri="{9D8B030D-6E8A-4147-A177-3AD203B41FA5}">
                      <a16:colId xmlns:a16="http://schemas.microsoft.com/office/drawing/2014/main" val="2106445007"/>
                    </a:ext>
                  </a:extLst>
                </a:gridCol>
                <a:gridCol w="533505">
                  <a:extLst>
                    <a:ext uri="{9D8B030D-6E8A-4147-A177-3AD203B41FA5}">
                      <a16:colId xmlns:a16="http://schemas.microsoft.com/office/drawing/2014/main" val="2115456844"/>
                    </a:ext>
                  </a:extLst>
                </a:gridCol>
              </a:tblGrid>
              <a:tr h="144843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Jan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Feb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Mar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Apr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May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Jun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Jul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Aug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Sep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Oct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Nov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Dec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327361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r>
                        <a:rPr lang="en-GB" sz="1000">
                          <a:effectLst/>
                        </a:rPr>
                        <a:t>Audience 1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40015357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r>
                        <a:rPr lang="en-GB" sz="1000">
                          <a:effectLst/>
                        </a:rPr>
                        <a:t>Audience 2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64118634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r>
                        <a:rPr lang="en-GB" sz="1000">
                          <a:effectLst/>
                        </a:rPr>
                        <a:t>Audience 3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2028072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97529479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94911056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55804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93CC624-A5C0-93B6-5453-0A8C294261A2}"/>
              </a:ext>
            </a:extLst>
          </p:cNvPr>
          <p:cNvSpPr txBox="1"/>
          <p:nvPr/>
        </p:nvSpPr>
        <p:spPr>
          <a:xfrm>
            <a:off x="628649" y="1282700"/>
            <a:ext cx="7886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414042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 MT Black"/>
              </a:rPr>
              <a:t>Please shade boxes to indicate one or more interventions for each audience.  This table provides an overview of your schedule.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822934-8C22-5C96-B137-EB20EE11AAEA}"/>
              </a:ext>
            </a:extLst>
          </p:cNvPr>
          <p:cNvSpPr txBox="1"/>
          <p:nvPr/>
        </p:nvSpPr>
        <p:spPr>
          <a:xfrm>
            <a:off x="628650" y="4654550"/>
            <a:ext cx="7886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/>
              <a:t>Please complete after subsequent slides detailing your interventions.  This slide will then provide a contents page and overview.</a:t>
            </a:r>
          </a:p>
        </p:txBody>
      </p:sp>
    </p:spTree>
    <p:extLst>
      <p:ext uri="{BB962C8B-B14F-4D97-AF65-F5344CB8AC3E}">
        <p14:creationId xmlns:p14="http://schemas.microsoft.com/office/powerpoint/2010/main" val="196664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50400C56-0C13-0699-C49F-B5AED5786D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951356"/>
              </p:ext>
            </p:extLst>
          </p:nvPr>
        </p:nvGraphicFramePr>
        <p:xfrm>
          <a:off x="436733" y="139701"/>
          <a:ext cx="8403552" cy="4961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4555">
                  <a:extLst>
                    <a:ext uri="{9D8B030D-6E8A-4147-A177-3AD203B41FA5}">
                      <a16:colId xmlns:a16="http://schemas.microsoft.com/office/drawing/2014/main" val="4281090128"/>
                    </a:ext>
                  </a:extLst>
                </a:gridCol>
                <a:gridCol w="5928997">
                  <a:extLst>
                    <a:ext uri="{9D8B030D-6E8A-4147-A177-3AD203B41FA5}">
                      <a16:colId xmlns:a16="http://schemas.microsoft.com/office/drawing/2014/main" val="1940931938"/>
                    </a:ext>
                  </a:extLst>
                </a:gridCol>
              </a:tblGrid>
              <a:tr h="389818">
                <a:tc>
                  <a:txBody>
                    <a:bodyPr/>
                    <a:lstStyle/>
                    <a:p>
                      <a:r>
                        <a:rPr lang="en-US" sz="1000" dirty="0"/>
                        <a:t>Intervention Title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220109"/>
                  </a:ext>
                </a:extLst>
              </a:tr>
              <a:tr h="1033551">
                <a:tc gridSpan="2"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Pull background knowledge from template and apply to design intervention.</a:t>
                      </a: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Behaviour to be changed</a:t>
                      </a: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SWOT data</a:t>
                      </a: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What you know about this audience?</a:t>
                      </a: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/>
                        <a:t>Appropriateness of timing, i.e., seasonal, events, holidays, etc.</a:t>
                      </a: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Resourcing</a:t>
                      </a:r>
                      <a:endParaRPr lang="en-GB" sz="900" b="0" u="none" strike="noStrike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54940" marR="0" lvl="1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900" b="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05492"/>
                  </a:ext>
                </a:extLst>
              </a:tr>
              <a:tr h="933580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What activity will be carried out?</a:t>
                      </a:r>
                    </a:p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N.B. this can be physical interventions such as cycle training or can be publicity interventions to communicate key message.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37718"/>
                  </a:ext>
                </a:extLst>
              </a:tr>
              <a:tr h="391631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Where will this take place?</a:t>
                      </a:r>
                      <a:endParaRPr lang="en-GB" sz="900" b="0" u="none" strike="noStrike" noProof="0" dirty="0">
                        <a:solidFill>
                          <a:srgbClr val="414042"/>
                        </a:solidFill>
                      </a:endParaRPr>
                    </a:p>
                    <a:p>
                      <a:pPr lvl="0" algn="l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539900"/>
                  </a:ext>
                </a:extLst>
              </a:tr>
              <a:tr h="391631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Date of activity</a:t>
                      </a:r>
                      <a:endParaRPr lang="en-US" sz="900" b="0" u="none" strike="noStrike" noProof="0" dirty="0">
                        <a:solidFill>
                          <a:srgbClr val="414042"/>
                        </a:solidFill>
                      </a:endParaRPr>
                    </a:p>
                    <a:p>
                      <a:pPr lvl="0" algn="l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197512"/>
                  </a:ext>
                </a:extLst>
              </a:tr>
              <a:tr h="56851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Communications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Channel, frequency, message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900" b="0" u="none" strike="noStrike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794957"/>
                  </a:ext>
                </a:extLst>
              </a:tr>
              <a:tr h="353620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Delivery 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46939"/>
                  </a:ext>
                </a:extLst>
              </a:tr>
              <a:tr h="434797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Evaluation method</a:t>
                      </a:r>
                    </a:p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900" b="0" u="none" strike="noStrike" noProof="0" dirty="0">
                        <a:solidFill>
                          <a:srgbClr val="414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86614"/>
                  </a:ext>
                </a:extLst>
              </a:tr>
              <a:tr h="437726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Breakdown of 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350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044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D0F0D679-F172-7E36-07D6-FA2E080FE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951356"/>
              </p:ext>
            </p:extLst>
          </p:nvPr>
        </p:nvGraphicFramePr>
        <p:xfrm>
          <a:off x="436733" y="139701"/>
          <a:ext cx="8403552" cy="4961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4555">
                  <a:extLst>
                    <a:ext uri="{9D8B030D-6E8A-4147-A177-3AD203B41FA5}">
                      <a16:colId xmlns:a16="http://schemas.microsoft.com/office/drawing/2014/main" val="4281090128"/>
                    </a:ext>
                  </a:extLst>
                </a:gridCol>
                <a:gridCol w="5928997">
                  <a:extLst>
                    <a:ext uri="{9D8B030D-6E8A-4147-A177-3AD203B41FA5}">
                      <a16:colId xmlns:a16="http://schemas.microsoft.com/office/drawing/2014/main" val="1940931938"/>
                    </a:ext>
                  </a:extLst>
                </a:gridCol>
              </a:tblGrid>
              <a:tr h="389818">
                <a:tc>
                  <a:txBody>
                    <a:bodyPr/>
                    <a:lstStyle/>
                    <a:p>
                      <a:r>
                        <a:rPr lang="en-US" sz="1000" dirty="0"/>
                        <a:t>Intervention Title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220109"/>
                  </a:ext>
                </a:extLst>
              </a:tr>
              <a:tr h="1033551">
                <a:tc gridSpan="2"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Pull background knowledge from template and apply to design intervention.</a:t>
                      </a: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Behaviour to be changed</a:t>
                      </a: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SWOT data</a:t>
                      </a: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What you know about this audience?</a:t>
                      </a: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/>
                        <a:t>Appropriateness of timing, i.e., seasonal, events, holidays, etc.</a:t>
                      </a: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Resourcing</a:t>
                      </a:r>
                      <a:endParaRPr lang="en-GB" sz="900" b="0" u="none" strike="noStrike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54940" marR="0" lvl="1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900" b="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05492"/>
                  </a:ext>
                </a:extLst>
              </a:tr>
              <a:tr h="933580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What activity will be carried out?</a:t>
                      </a:r>
                    </a:p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N.B. this can be physical interventions such as cycle training or can be publicity interventions to communicate key message.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37718"/>
                  </a:ext>
                </a:extLst>
              </a:tr>
              <a:tr h="391631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Where will this take place?</a:t>
                      </a:r>
                      <a:endParaRPr lang="en-GB" sz="900" b="0" u="none" strike="noStrike" noProof="0" dirty="0">
                        <a:solidFill>
                          <a:srgbClr val="414042"/>
                        </a:solidFill>
                      </a:endParaRPr>
                    </a:p>
                    <a:p>
                      <a:pPr lvl="0" algn="l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539900"/>
                  </a:ext>
                </a:extLst>
              </a:tr>
              <a:tr h="391631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Date of activity</a:t>
                      </a:r>
                      <a:endParaRPr lang="en-US" sz="900" b="0" u="none" strike="noStrike" noProof="0" dirty="0">
                        <a:solidFill>
                          <a:srgbClr val="414042"/>
                        </a:solidFill>
                      </a:endParaRPr>
                    </a:p>
                    <a:p>
                      <a:pPr lvl="0" algn="l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197512"/>
                  </a:ext>
                </a:extLst>
              </a:tr>
              <a:tr h="56851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Communications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Channel, frequency, message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900" b="0" u="none" strike="noStrike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794957"/>
                  </a:ext>
                </a:extLst>
              </a:tr>
              <a:tr h="353620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Delivery 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46939"/>
                  </a:ext>
                </a:extLst>
              </a:tr>
              <a:tr h="434797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Evaluation method</a:t>
                      </a:r>
                    </a:p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900" b="0" u="none" strike="noStrike" noProof="0" dirty="0">
                        <a:solidFill>
                          <a:srgbClr val="414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86614"/>
                  </a:ext>
                </a:extLst>
              </a:tr>
              <a:tr h="437726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Breakdown of 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350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58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C1FE45-4F3E-072D-0C17-EA02221CD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951356"/>
              </p:ext>
            </p:extLst>
          </p:nvPr>
        </p:nvGraphicFramePr>
        <p:xfrm>
          <a:off x="436733" y="139701"/>
          <a:ext cx="8403552" cy="4961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4555">
                  <a:extLst>
                    <a:ext uri="{9D8B030D-6E8A-4147-A177-3AD203B41FA5}">
                      <a16:colId xmlns:a16="http://schemas.microsoft.com/office/drawing/2014/main" val="4281090128"/>
                    </a:ext>
                  </a:extLst>
                </a:gridCol>
                <a:gridCol w="5928997">
                  <a:extLst>
                    <a:ext uri="{9D8B030D-6E8A-4147-A177-3AD203B41FA5}">
                      <a16:colId xmlns:a16="http://schemas.microsoft.com/office/drawing/2014/main" val="1940931938"/>
                    </a:ext>
                  </a:extLst>
                </a:gridCol>
              </a:tblGrid>
              <a:tr h="389818">
                <a:tc>
                  <a:txBody>
                    <a:bodyPr/>
                    <a:lstStyle/>
                    <a:p>
                      <a:r>
                        <a:rPr lang="en-US" sz="1000" dirty="0"/>
                        <a:t>Intervention Title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220109"/>
                  </a:ext>
                </a:extLst>
              </a:tr>
              <a:tr h="1033551">
                <a:tc gridSpan="2"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Pull background knowledge from template and apply to design intervention.</a:t>
                      </a: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Behaviour to be changed</a:t>
                      </a: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SWOT data</a:t>
                      </a: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What you know about this audience?</a:t>
                      </a: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/>
                        <a:t>Appropriateness of timing, i.e., seasonal, events, holidays, etc.</a:t>
                      </a: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Resourcing</a:t>
                      </a:r>
                      <a:endParaRPr lang="en-GB" sz="900" b="0" u="none" strike="noStrike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54940" marR="0" lvl="1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900" b="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05492"/>
                  </a:ext>
                </a:extLst>
              </a:tr>
              <a:tr h="933580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What activity will be carried out?</a:t>
                      </a:r>
                    </a:p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N.B. this can be physical interventions such as cycle training or can be publicity interventions to communicate key message.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37718"/>
                  </a:ext>
                </a:extLst>
              </a:tr>
              <a:tr h="391631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Where will this take place?</a:t>
                      </a:r>
                      <a:endParaRPr lang="en-GB" sz="900" b="0" u="none" strike="noStrike" noProof="0" dirty="0">
                        <a:solidFill>
                          <a:srgbClr val="414042"/>
                        </a:solidFill>
                      </a:endParaRPr>
                    </a:p>
                    <a:p>
                      <a:pPr lvl="0" algn="l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539900"/>
                  </a:ext>
                </a:extLst>
              </a:tr>
              <a:tr h="391631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Date of activity</a:t>
                      </a:r>
                      <a:endParaRPr lang="en-US" sz="900" b="0" u="none" strike="noStrike" noProof="0" dirty="0">
                        <a:solidFill>
                          <a:srgbClr val="414042"/>
                        </a:solidFill>
                      </a:endParaRPr>
                    </a:p>
                    <a:p>
                      <a:pPr lvl="0" algn="l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197512"/>
                  </a:ext>
                </a:extLst>
              </a:tr>
              <a:tr h="56851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Communications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Channel, frequency, message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900" b="0" u="none" strike="noStrike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794957"/>
                  </a:ext>
                </a:extLst>
              </a:tr>
              <a:tr h="353620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Delivery 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46939"/>
                  </a:ext>
                </a:extLst>
              </a:tr>
              <a:tr h="434797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Evaluation method</a:t>
                      </a:r>
                    </a:p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900" b="0" u="none" strike="noStrike" noProof="0" dirty="0">
                        <a:solidFill>
                          <a:srgbClr val="414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86614"/>
                  </a:ext>
                </a:extLst>
              </a:tr>
              <a:tr h="437726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Breakdown of 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350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32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4C5728A-9F0D-8141-BF73-2FA01CE61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741930"/>
              </p:ext>
            </p:extLst>
          </p:nvPr>
        </p:nvGraphicFramePr>
        <p:xfrm>
          <a:off x="436733" y="139701"/>
          <a:ext cx="8403552" cy="4961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4555">
                  <a:extLst>
                    <a:ext uri="{9D8B030D-6E8A-4147-A177-3AD203B41FA5}">
                      <a16:colId xmlns:a16="http://schemas.microsoft.com/office/drawing/2014/main" val="4281090128"/>
                    </a:ext>
                  </a:extLst>
                </a:gridCol>
                <a:gridCol w="5928997">
                  <a:extLst>
                    <a:ext uri="{9D8B030D-6E8A-4147-A177-3AD203B41FA5}">
                      <a16:colId xmlns:a16="http://schemas.microsoft.com/office/drawing/2014/main" val="1940931938"/>
                    </a:ext>
                  </a:extLst>
                </a:gridCol>
              </a:tblGrid>
              <a:tr h="389818">
                <a:tc>
                  <a:txBody>
                    <a:bodyPr/>
                    <a:lstStyle/>
                    <a:p>
                      <a:r>
                        <a:rPr lang="en-US" sz="1000" dirty="0"/>
                        <a:t>Intervention Title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220109"/>
                  </a:ext>
                </a:extLst>
              </a:tr>
              <a:tr h="1033551">
                <a:tc gridSpan="2"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Pull background knowledge from template and apply to design intervention.</a:t>
                      </a: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Behaviour to be changed</a:t>
                      </a: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SWOT data</a:t>
                      </a: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What you know about this audience?</a:t>
                      </a: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/>
                        <a:t>Appropriateness of timing, i.e., seasonal, events, holidays, etc.</a:t>
                      </a: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Resourcing</a:t>
                      </a:r>
                      <a:endParaRPr lang="en-GB" sz="900" b="0" u="none" strike="noStrike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54940" marR="0" lvl="1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900" b="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05492"/>
                  </a:ext>
                </a:extLst>
              </a:tr>
              <a:tr h="933580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What activity will be carried out?</a:t>
                      </a:r>
                    </a:p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N.B. this can be physical interventions such as cycle training or can be publicity interventions to communicate key message.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37718"/>
                  </a:ext>
                </a:extLst>
              </a:tr>
              <a:tr h="391631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Where will this take place?</a:t>
                      </a:r>
                      <a:endParaRPr lang="en-GB" sz="900" b="0" u="none" strike="noStrike" noProof="0" dirty="0">
                        <a:solidFill>
                          <a:srgbClr val="414042"/>
                        </a:solidFill>
                      </a:endParaRPr>
                    </a:p>
                    <a:p>
                      <a:pPr lvl="0" algn="l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539900"/>
                  </a:ext>
                </a:extLst>
              </a:tr>
              <a:tr h="391631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Date of activity</a:t>
                      </a:r>
                      <a:endParaRPr lang="en-US" sz="900" b="0" u="none" strike="noStrike" noProof="0" dirty="0">
                        <a:solidFill>
                          <a:srgbClr val="414042"/>
                        </a:solidFill>
                      </a:endParaRPr>
                    </a:p>
                    <a:p>
                      <a:pPr lvl="0" algn="l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197512"/>
                  </a:ext>
                </a:extLst>
              </a:tr>
              <a:tr h="56851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Communications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Channel, frequency, message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900" b="0" u="none" strike="noStrike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794957"/>
                  </a:ext>
                </a:extLst>
              </a:tr>
              <a:tr h="353620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Delivery 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46939"/>
                  </a:ext>
                </a:extLst>
              </a:tr>
              <a:tr h="434797">
                <a:tc>
                  <a:txBody>
                    <a:bodyPr/>
                    <a:lstStyle/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Evaluation method</a:t>
                      </a:r>
                    </a:p>
                    <a:p>
                      <a:pPr marL="0" marR="0" lvl="0" indent="-599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900" b="0" u="none" strike="noStrike" noProof="0" dirty="0">
                        <a:solidFill>
                          <a:srgbClr val="414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86614"/>
                  </a:ext>
                </a:extLst>
              </a:tr>
              <a:tr h="437726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0" u="none" strike="noStrike" noProof="0" dirty="0">
                          <a:solidFill>
                            <a:schemeClr val="tx1"/>
                          </a:solidFill>
                        </a:rPr>
                        <a:t>Breakdown of 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350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57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65538A-B1C5-881D-C86E-CDDBA80BC4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Budget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F49263B-13E3-6EE5-138E-25DA1E2BB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487820"/>
              </p:ext>
            </p:extLst>
          </p:nvPr>
        </p:nvGraphicFramePr>
        <p:xfrm>
          <a:off x="792000" y="1563638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3776">
                  <a:extLst>
                    <a:ext uri="{9D8B030D-6E8A-4147-A177-3AD203B41FA5}">
                      <a16:colId xmlns:a16="http://schemas.microsoft.com/office/drawing/2014/main" val="448829605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934801696"/>
                    </a:ext>
                  </a:extLst>
                </a:gridCol>
                <a:gridCol w="1595920">
                  <a:extLst>
                    <a:ext uri="{9D8B030D-6E8A-4147-A177-3AD203B41FA5}">
                      <a16:colId xmlns:a16="http://schemas.microsoft.com/office/drawing/2014/main" val="40915393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u="sng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u="sng"/>
                        <a:t>Title/Intervention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u="sng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640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53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938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642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140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u="sng"/>
                        <a:t>Total cost £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712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418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696990"/>
      </p:ext>
    </p:extLst>
  </p:cSld>
  <p:clrMapOvr>
    <a:masterClrMapping/>
  </p:clrMapOvr>
</p:sld>
</file>

<file path=ppt/theme/theme1.xml><?xml version="1.0" encoding="utf-8"?>
<a:theme xmlns:a="http://schemas.openxmlformats.org/drawingml/2006/main" name="Sustrans PowerPoint Theme">
  <a:themeElements>
    <a:clrScheme name="Sustrans">
      <a:dk1>
        <a:srgbClr val="414042"/>
      </a:dk1>
      <a:lt1>
        <a:sysClr val="window" lastClr="FFFFFF"/>
      </a:lt1>
      <a:dk2>
        <a:srgbClr val="C0D631"/>
      </a:dk2>
      <a:lt2>
        <a:srgbClr val="FFFFFF"/>
      </a:lt2>
      <a:accent1>
        <a:srgbClr val="A39A94"/>
      </a:accent1>
      <a:accent2>
        <a:srgbClr val="009BA7"/>
      </a:accent2>
      <a:accent3>
        <a:srgbClr val="253773"/>
      </a:accent3>
      <a:accent4>
        <a:srgbClr val="7FD2EA"/>
      </a:accent4>
      <a:accent5>
        <a:srgbClr val="FFCF41"/>
      </a:accent5>
      <a:accent6>
        <a:srgbClr val="506E5A"/>
      </a:accent6>
      <a:hlink>
        <a:srgbClr val="414042"/>
      </a:hlink>
      <a:folHlink>
        <a:srgbClr val="41404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with guidelines.potx" id="{234CDD8E-C811-4303-B561-8D1DB61570AA}" vid="{B13AB005-C240-4DC0-BC2E-866CFDAC10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dd3a458f-664c-47e4-8a2d-a299ea1879d7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FAB9DF81F8E44A974D0C62448F94C2" ma:contentTypeVersion="12" ma:contentTypeDescription="Create a new document." ma:contentTypeScope="" ma:versionID="7f4831701f9a262f583669a08d0e93bf">
  <xsd:schema xmlns:xsd="http://www.w3.org/2001/XMLSchema" xmlns:xs="http://www.w3.org/2001/XMLSchema" xmlns:p="http://schemas.microsoft.com/office/2006/metadata/properties" xmlns:ns2="eb8dbbb7-6de1-4957-84dd-88d235fe7bc5" xmlns:ns3="b6ba7b89-0800-4f93-9d40-4d945c2d5799" xmlns:ns4="d6539d2c-b5c2-4d5f-9fa6-18abbc056e60" targetNamespace="http://schemas.microsoft.com/office/2006/metadata/properties" ma:root="true" ma:fieldsID="eba1263abc64255a30c3a544462bc45a" ns2:_="" ns3:_="" ns4:_="">
    <xsd:import namespace="eb8dbbb7-6de1-4957-84dd-88d235fe7bc5"/>
    <xsd:import namespace="b6ba7b89-0800-4f93-9d40-4d945c2d5799"/>
    <xsd:import namespace="d6539d2c-b5c2-4d5f-9fa6-18abbc056e60"/>
    <xsd:element name="properties">
      <xsd:complexType>
        <xsd:sequence>
          <xsd:element name="documentManagement">
            <xsd:complexType>
              <xsd:all>
                <xsd:element ref="ns2:g98fcb1e41c24d22b7a50d9b68ff167a" minOccurs="0"/>
                <xsd:element ref="ns2:TaxCatchAll" minOccurs="0"/>
                <xsd:element ref="ns2:TaxCatchAllLabel" minOccurs="0"/>
                <xsd:element ref="ns2:fca9d648a43b46669eacfabf60a2fbe9" minOccurs="0"/>
                <xsd:element ref="ns2:Project_x0020_ID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dbbb7-6de1-4957-84dd-88d235fe7bc5" elementFormDefault="qualified">
    <xsd:import namespace="http://schemas.microsoft.com/office/2006/documentManagement/types"/>
    <xsd:import namespace="http://schemas.microsoft.com/office/infopath/2007/PartnerControls"/>
    <xsd:element name="g98fcb1e41c24d22b7a50d9b68ff167a" ma:index="8" nillable="true" ma:taxonomy="true" ma:internalName="g98fcb1e41c24d22b7a50d9b68ff167a" ma:taxonomyFieldName="Department_x0020_Field" ma:displayName="Department Field" ma:default="" ma:fieldId="{098fcb1e-41c2-4d22-b7a5-0d9b68ff167a}" ma:taxonomyMulti="true" ma:sspId="dd3a458f-664c-47e4-8a2d-a299ea1879d7" ma:termSetId="7858bf05-adde-4fcb-b1c5-29334efe3f2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bc1e4459-37b8-4c70-9981-dfba7f7c31a9}" ma:internalName="TaxCatchAll" ma:showField="CatchAllData" ma:web="d6539d2c-b5c2-4d5f-9fa6-18abbc056e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bc1e4459-37b8-4c70-9981-dfba7f7c31a9}" ma:internalName="TaxCatchAllLabel" ma:readOnly="true" ma:showField="CatchAllDataLabel" ma:web="d6539d2c-b5c2-4d5f-9fa6-18abbc056e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ca9d648a43b46669eacfabf60a2fbe9" ma:index="12" nillable="true" ma:taxonomy="true" ma:internalName="fca9d648a43b46669eacfabf60a2fbe9" ma:taxonomyFieldName="Location_x0020_Field" ma:displayName="Location Field" ma:default="" ma:fieldId="{fca9d648-a43b-4666-9eac-fabf60a2fbe9}" ma:taxonomyMulti="true" ma:sspId="dd3a458f-664c-47e4-8a2d-a299ea1879d7" ma:termSetId="0f988343-7ceb-4066-9f25-d5edfaa3f0c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ID" ma:index="14" nillable="true" ma:displayName="Project ID" ma:default="" ma:internalName="Project_x0020_I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ba7b89-0800-4f93-9d40-4d945c2d57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d3a458f-664c-47e4-8a2d-a299ea1879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39d2c-b5c2-4d5f-9fa6-18abbc056e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b8dbbb7-6de1-4957-84dd-88d235fe7bc5" xsi:nil="true"/>
    <fca9d648a43b46669eacfabf60a2fbe9 xmlns="eb8dbbb7-6de1-4957-84dd-88d235fe7bc5">
      <Terms xmlns="http://schemas.microsoft.com/office/infopath/2007/PartnerControls"/>
    </fca9d648a43b46669eacfabf60a2fbe9>
    <g98fcb1e41c24d22b7a50d9b68ff167a xmlns="eb8dbbb7-6de1-4957-84dd-88d235fe7bc5">
      <Terms xmlns="http://schemas.microsoft.com/office/infopath/2007/PartnerControls"/>
    </g98fcb1e41c24d22b7a50d9b68ff167a>
    <Project_x0020_ID xmlns="eb8dbbb7-6de1-4957-84dd-88d235fe7bc5" xsi:nil="true"/>
    <lcf76f155ced4ddcb4097134ff3c332f xmlns="b6ba7b89-0800-4f93-9d40-4d945c2d579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CB15E13-58FE-4F6F-A830-FBB1ACEA489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DFD1CAD-C4B8-43E5-80F1-FC3BDB58E90B}">
  <ds:schemaRefs>
    <ds:schemaRef ds:uri="b6ba7b89-0800-4f93-9d40-4d945c2d5799"/>
    <ds:schemaRef ds:uri="d6539d2c-b5c2-4d5f-9fa6-18abbc056e60"/>
    <ds:schemaRef ds:uri="eb8dbbb7-6de1-4957-84dd-88d235fe7bc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AD3822E-825E-4F5A-BA7C-623DA701904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C75D899-00A4-4E4C-9098-BD0FDE2A78D6}">
  <ds:schemaRefs>
    <ds:schemaRef ds:uri="http://schemas.microsoft.com/office/2006/documentManagement/types"/>
    <ds:schemaRef ds:uri="http://schemas.microsoft.com/office/2006/metadata/properties"/>
    <ds:schemaRef ds:uri="eb8dbbb7-6de1-4957-84dd-88d235fe7bc5"/>
    <ds:schemaRef ds:uri="http://schemas.microsoft.com/office/infopath/2007/PartnerControls"/>
    <ds:schemaRef ds:uri="b6ba7b89-0800-4f93-9d40-4d945c2d5799"/>
    <ds:schemaRef ds:uri="http://purl.org/dc/terms/"/>
    <ds:schemaRef ds:uri="http://purl.org/dc/dcmitype/"/>
    <ds:schemaRef ds:uri="d6539d2c-b5c2-4d5f-9fa6-18abbc056e60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0</TotalTime>
  <Words>579</Words>
  <Application>Microsoft Office PowerPoint</Application>
  <PresentationFormat>On-screen Show (16:9)</PresentationFormat>
  <Paragraphs>177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Arial Regular</vt:lpstr>
      <vt:lpstr>Calibri</vt:lpstr>
      <vt:lpstr>Wingdings</vt:lpstr>
      <vt:lpstr>Sustrans PowerPoint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Sustrans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 Brown</dc:creator>
  <cp:lastModifiedBy>Kat Brown</cp:lastModifiedBy>
  <cp:revision>1</cp:revision>
  <dcterms:created xsi:type="dcterms:W3CDTF">2023-06-19T13:44:41Z</dcterms:created>
  <dcterms:modified xsi:type="dcterms:W3CDTF">2023-07-07T07:53:11Z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0x01010005FAB9DF81F8E44A974D0C62448F94C2</vt:lpwstr>
  </property>
  <property fmtid="{D5CDD505-2E9C-101B-9397-08002B2CF9AE}" pid="3" name="Location Field">
    <vt:lpwstr/>
  </property>
  <property fmtid="{D5CDD505-2E9C-101B-9397-08002B2CF9AE}" pid="4" name="MediaServiceImageTags">
    <vt:lpwstr/>
  </property>
  <property fmtid="{D5CDD505-2E9C-101B-9397-08002B2CF9AE}" pid="5" name="Department Field">
    <vt:lpwstr/>
  </property>
</Properties>
</file>